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2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6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1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3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2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D47F-AD94-204D-A3F3-AE6CB6344CC5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1E69-9591-FA4F-A211-AC352FB73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Toothpickase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pasta instead of toothpicks.</a:t>
            </a:r>
          </a:p>
          <a:p>
            <a:endParaRPr lang="en-US" dirty="0"/>
          </a:p>
          <a:p>
            <a:r>
              <a:rPr lang="en-US" dirty="0" smtClean="0"/>
              <a:t>Each piece should be 6 cm in length </a:t>
            </a:r>
          </a:p>
          <a:p>
            <a:endParaRPr lang="en-US" dirty="0"/>
          </a:p>
          <a:p>
            <a:r>
              <a:rPr lang="en-US" dirty="0" smtClean="0"/>
              <a:t>DON’T MAKE A MESS!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0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hand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peeking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waste, there are a lot of labs today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Nothing on the floor (this will be points off the lab)</a:t>
            </a:r>
          </a:p>
        </p:txBody>
      </p:sp>
    </p:spTree>
    <p:extLst>
      <p:ext uri="{BB962C8B-B14F-4D97-AF65-F5344CB8AC3E}">
        <p14:creationId xmlns:p14="http://schemas.microsoft.com/office/powerpoint/2010/main" val="23730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Toothpickase</a:t>
            </a:r>
            <a:r>
              <a:rPr lang="en-US" dirty="0" smtClean="0"/>
              <a:t>- breaks “toothpicks</a:t>
            </a:r>
          </a:p>
          <a:p>
            <a:r>
              <a:rPr lang="en-US" dirty="0" smtClean="0"/>
              <a:t>Timer- keeps accurate time</a:t>
            </a:r>
          </a:p>
          <a:p>
            <a:r>
              <a:rPr lang="en-US" dirty="0" smtClean="0"/>
              <a:t>Data Collector- quickly counts broken toothpicks</a:t>
            </a:r>
          </a:p>
          <a:p>
            <a:r>
              <a:rPr lang="en-US" dirty="0" smtClean="0"/>
              <a:t>Recorder- neatly records all data in the provided charts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67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all rounds we will use half of the toothpick and half the time</a:t>
            </a:r>
          </a:p>
          <a:p>
            <a:endParaRPr lang="en-US" dirty="0"/>
          </a:p>
          <a:p>
            <a:r>
              <a:rPr lang="en-US" dirty="0" smtClean="0"/>
              <a:t>If it say 50 toothpick for a minute do 25 toothpick in 30 seconds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2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Regular on a Plate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Regular over the whole desktop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</a:t>
            </a:r>
            <a:r>
              <a:rPr lang="en-US" dirty="0" err="1" smtClean="0"/>
              <a:t>toothpickase</a:t>
            </a:r>
            <a:r>
              <a:rPr lang="en-US" dirty="0" smtClean="0"/>
              <a:t> enzymes ( 2 students)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</a:t>
            </a:r>
            <a:r>
              <a:rPr lang="en-US" dirty="0" err="1" smtClean="0"/>
              <a:t>toohpickase</a:t>
            </a:r>
            <a:r>
              <a:rPr lang="en-US" dirty="0" smtClean="0"/>
              <a:t> Ice bath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charts must be filled out completely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graphs on page 5 </a:t>
            </a:r>
            <a:r>
              <a:rPr lang="mr-IN" dirty="0" smtClean="0"/>
              <a:t>–</a:t>
            </a:r>
            <a:r>
              <a:rPr lang="en-US" dirty="0" smtClean="0"/>
              <a:t> use graph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Analysis questions 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2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Toothpickase </vt:lpstr>
      <vt:lpstr>Replacement Material</vt:lpstr>
      <vt:lpstr>Rules </vt:lpstr>
      <vt:lpstr>Jobs</vt:lpstr>
      <vt:lpstr>Adjustments </vt:lpstr>
      <vt:lpstr>Rounds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Toothpickase </dc:title>
  <dc:creator>Matt Bauman</dc:creator>
  <cp:lastModifiedBy>Matt Bauman</cp:lastModifiedBy>
  <cp:revision>3</cp:revision>
  <dcterms:created xsi:type="dcterms:W3CDTF">2017-10-12T11:12:01Z</dcterms:created>
  <dcterms:modified xsi:type="dcterms:W3CDTF">2017-10-12T11:58:14Z</dcterms:modified>
</cp:coreProperties>
</file>