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6" r:id="rId2"/>
    <p:sldMasterId id="2147483673" r:id="rId3"/>
    <p:sldMasterId id="2147483674" r:id="rId4"/>
    <p:sldMasterId id="2147483666" r:id="rId5"/>
    <p:sldMasterId id="2147483670" r:id="rId6"/>
    <p:sldMasterId id="2147483671" r:id="rId7"/>
    <p:sldMasterId id="2147483667" r:id="rId8"/>
    <p:sldMasterId id="2147483678" r:id="rId9"/>
    <p:sldMasterId id="2147483680" r:id="rId10"/>
    <p:sldMasterId id="2147483681" r:id="rId11"/>
  </p:sldMasterIdLst>
  <p:notesMasterIdLst>
    <p:notesMasterId r:id="rId33"/>
  </p:notesMasterIdLst>
  <p:handoutMasterIdLst>
    <p:handoutMasterId r:id="rId34"/>
  </p:handoutMasterIdLst>
  <p:sldIdLst>
    <p:sldId id="265" r:id="rId12"/>
    <p:sldId id="299" r:id="rId13"/>
    <p:sldId id="302" r:id="rId14"/>
    <p:sldId id="303" r:id="rId15"/>
    <p:sldId id="305" r:id="rId16"/>
    <p:sldId id="306" r:id="rId17"/>
    <p:sldId id="307" r:id="rId18"/>
    <p:sldId id="310" r:id="rId19"/>
    <p:sldId id="312" r:id="rId20"/>
    <p:sldId id="314" r:id="rId21"/>
    <p:sldId id="315" r:id="rId22"/>
    <p:sldId id="316" r:id="rId23"/>
    <p:sldId id="317" r:id="rId24"/>
    <p:sldId id="318" r:id="rId25"/>
    <p:sldId id="293" r:id="rId26"/>
    <p:sldId id="319" r:id="rId27"/>
    <p:sldId id="320" r:id="rId28"/>
    <p:sldId id="321" r:id="rId29"/>
    <p:sldId id="322" r:id="rId30"/>
    <p:sldId id="323" r:id="rId31"/>
    <p:sldId id="275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CFC"/>
    <a:srgbClr val="990000"/>
    <a:srgbClr val="FF0000"/>
    <a:srgbClr val="006400"/>
    <a:srgbClr val="0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160" y="-112"/>
      </p:cViewPr>
      <p:guideLst>
        <p:guide orient="horz" pos="272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720"/>
    </p:cViewPr>
  </p:sorterViewPr>
  <p:notesViewPr>
    <p:cSldViewPr snapToGrid="0">
      <p:cViewPr varScale="1">
        <p:scale>
          <a:sx n="59" d="100"/>
          <a:sy n="59" d="100"/>
        </p:scale>
        <p:origin x="-178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9.xml"/><Relationship Id="rId21" Type="http://schemas.openxmlformats.org/officeDocument/2006/relationships/slide" Target="slides/slide10.xml"/><Relationship Id="rId22" Type="http://schemas.openxmlformats.org/officeDocument/2006/relationships/slide" Target="slides/slide11.xml"/><Relationship Id="rId23" Type="http://schemas.openxmlformats.org/officeDocument/2006/relationships/slide" Target="slides/slide12.xml"/><Relationship Id="rId24" Type="http://schemas.openxmlformats.org/officeDocument/2006/relationships/slide" Target="slides/slide13.xml"/><Relationship Id="rId25" Type="http://schemas.openxmlformats.org/officeDocument/2006/relationships/slide" Target="slides/slide14.xml"/><Relationship Id="rId26" Type="http://schemas.openxmlformats.org/officeDocument/2006/relationships/slide" Target="slides/slide15.xml"/><Relationship Id="rId27" Type="http://schemas.openxmlformats.org/officeDocument/2006/relationships/slide" Target="slides/slide16.xml"/><Relationship Id="rId28" Type="http://schemas.openxmlformats.org/officeDocument/2006/relationships/slide" Target="slides/slide17.xml"/><Relationship Id="rId2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slide" Target="slides/slide19.xml"/><Relationship Id="rId31" Type="http://schemas.openxmlformats.org/officeDocument/2006/relationships/slide" Target="slides/slide20.xml"/><Relationship Id="rId32" Type="http://schemas.openxmlformats.org/officeDocument/2006/relationships/slide" Target="slides/slide21.xml"/><Relationship Id="rId9" Type="http://schemas.openxmlformats.org/officeDocument/2006/relationships/slideMaster" Target="slideMasters/slideMaster9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" Target="slides/slide1.xml"/><Relationship Id="rId13" Type="http://schemas.openxmlformats.org/officeDocument/2006/relationships/slide" Target="slides/slide2.xml"/><Relationship Id="rId14" Type="http://schemas.openxmlformats.org/officeDocument/2006/relationships/slide" Target="slides/slide3.xml"/><Relationship Id="rId15" Type="http://schemas.openxmlformats.org/officeDocument/2006/relationships/slide" Target="slides/slide4.xml"/><Relationship Id="rId16" Type="http://schemas.openxmlformats.org/officeDocument/2006/relationships/slide" Target="slides/slide5.xml"/><Relationship Id="rId17" Type="http://schemas.openxmlformats.org/officeDocument/2006/relationships/slide" Target="slides/slide6.xml"/><Relationship Id="rId18" Type="http://schemas.openxmlformats.org/officeDocument/2006/relationships/slide" Target="slides/slide7.xml"/><Relationship Id="rId19" Type="http://schemas.openxmlformats.org/officeDocument/2006/relationships/slide" Target="slides/slide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1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1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1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1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fld id="{0EE9BB74-0DB9-9143-89D4-56F89C45A2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819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0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fld id="{770A2180-5B86-8E44-AAE9-F81F8F2DD3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012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A495B94-3A18-4E48-985A-956977C2AFBF}" type="slidenum">
              <a:rPr lang="en-US" sz="1200" b="0"/>
              <a:pPr eaLnBrk="1" hangingPunct="1"/>
              <a:t>1</a:t>
            </a:fld>
            <a:endParaRPr lang="en-US" sz="1200" b="0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26FEBB7-31B3-EF4C-A4BD-9AA56DD8A0D2}" type="slidenum">
              <a:rPr lang="en-US" sz="1200" b="0"/>
              <a:pPr eaLnBrk="1" hangingPunct="1"/>
              <a:t>10</a:t>
            </a:fld>
            <a:endParaRPr lang="en-US" sz="1200" b="0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496E938-762E-7C46-871F-5DB801AB8A84}" type="slidenum">
              <a:rPr lang="en-US" sz="1200" b="0"/>
              <a:pPr eaLnBrk="1" hangingPunct="1"/>
              <a:t>11</a:t>
            </a:fld>
            <a:endParaRPr lang="en-US" sz="1200" b="0"/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3FDF256-75D2-8E44-8B76-0AD337BABE9B}" type="slidenum">
              <a:rPr lang="en-US" sz="1200" b="0"/>
              <a:pPr eaLnBrk="1" hangingPunct="1"/>
              <a:t>12</a:t>
            </a:fld>
            <a:endParaRPr lang="en-US" sz="1200" b="0"/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b="1"/>
              <a:t>Photosynthesis requires light and chlorophyll</a:t>
            </a:r>
            <a:r>
              <a:rPr lang="en-US"/>
              <a:t>. In the graph above, notice how chlorophyll a absorbs light mostly in the blue-violet and red regions of the visible spectrum, whereas chlorophyll b absorbs light in the blue and red regions of the visible spectrum.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528CEA0-1CA6-074D-A03A-A4AE8DB71A16}" type="slidenum">
              <a:rPr lang="en-US" sz="1200" b="0"/>
              <a:pPr eaLnBrk="1" hangingPunct="1"/>
              <a:t>13</a:t>
            </a:fld>
            <a:endParaRPr lang="en-US" sz="1200" b="0"/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b="1"/>
              <a:t>Photosynthesis requires light and chlorophyll</a:t>
            </a:r>
            <a:r>
              <a:rPr lang="en-US"/>
              <a:t>. In the graph above, notice how chlorophyll a absorbs light mostly in the blue-violet and red regions of the visible spectrum, whereas chlorophyll b absorbs light in the blue and red regions of the visible spectrum.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CF5D115-6318-5041-9AB0-7C56C8751C67}" type="slidenum">
              <a:rPr lang="en-US" sz="1200" b="0"/>
              <a:pPr eaLnBrk="1" hangingPunct="1"/>
              <a:t>14</a:t>
            </a:fld>
            <a:endParaRPr lang="en-US" sz="1200" b="0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CE6107-9620-A240-8543-37596F9182B9}" type="slidenum">
              <a:rPr lang="en-US" sz="1200" b="0"/>
              <a:pPr eaLnBrk="1" hangingPunct="1"/>
              <a:t>15</a:t>
            </a:fld>
            <a:endParaRPr lang="en-US" sz="1200" b="0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B877530-36DD-3F41-97AD-D5AD4DB9AD7E}" type="slidenum">
              <a:rPr lang="en-US" sz="1200" b="0"/>
              <a:pPr eaLnBrk="1" hangingPunct="1"/>
              <a:t>16</a:t>
            </a:fld>
            <a:endParaRPr lang="en-US" sz="1200" b="0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8B7EFC6-6D0A-B74E-98BA-22ECFC547991}" type="slidenum">
              <a:rPr lang="en-US" sz="1200" b="0"/>
              <a:pPr eaLnBrk="1" hangingPunct="1"/>
              <a:t>17</a:t>
            </a:fld>
            <a:endParaRPr lang="en-US" sz="1200" b="0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0424EF5-C7FC-7445-AFC9-0CAD570D9829}" type="slidenum">
              <a:rPr lang="en-US" sz="1200" b="0"/>
              <a:pPr eaLnBrk="1" hangingPunct="1"/>
              <a:t>18</a:t>
            </a:fld>
            <a:endParaRPr lang="en-US" sz="1200" b="0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F3D284D-64E8-4D4A-9AEB-8437BA8A2909}" type="slidenum">
              <a:rPr lang="en-US" sz="1200" b="0"/>
              <a:pPr eaLnBrk="1" hangingPunct="1"/>
              <a:t>19</a:t>
            </a:fld>
            <a:endParaRPr lang="en-US" sz="1200" b="0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3741823-1A4D-494C-A75D-9E5B41B289FA}" type="slidenum">
              <a:rPr lang="en-US" sz="1200" b="0"/>
              <a:pPr eaLnBrk="1" hangingPunct="1"/>
              <a:t>2</a:t>
            </a:fld>
            <a:endParaRPr lang="en-US" sz="1200" b="0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D28DD38-DF8B-BC4D-90F5-A43F48CD44F4}" type="slidenum">
              <a:rPr lang="en-US" sz="1200" b="0"/>
              <a:pPr eaLnBrk="1" hangingPunct="1"/>
              <a:t>20</a:t>
            </a:fld>
            <a:endParaRPr lang="en-US" sz="1200" b="0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B5F33F9-9607-464C-886B-2DAE1526E1D7}" type="slidenum">
              <a:rPr lang="en-US" sz="1200" b="0"/>
              <a:pPr eaLnBrk="1" hangingPunct="1"/>
              <a:t>21</a:t>
            </a:fld>
            <a:endParaRPr lang="en-US" sz="1200" b="0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18A7666-E559-644B-B320-3848C5B46B4C}" type="slidenum">
              <a:rPr lang="en-US" sz="1200" b="0"/>
              <a:pPr eaLnBrk="1" hangingPunct="1"/>
              <a:t>3</a:t>
            </a:fld>
            <a:endParaRPr lang="en-US" sz="1200" b="0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9F1FA64-841F-4F41-A796-FCA17B41071A}" type="slidenum">
              <a:rPr lang="en-US" sz="1200" b="0"/>
              <a:pPr eaLnBrk="1" hangingPunct="1"/>
              <a:t>4</a:t>
            </a:fld>
            <a:endParaRPr lang="en-US" sz="1200" b="0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243A0F0-AA08-A249-BFA8-D1465FEDF45A}" type="slidenum">
              <a:rPr lang="en-US" sz="1200" b="0"/>
              <a:pPr eaLnBrk="1" hangingPunct="1"/>
              <a:t>5</a:t>
            </a:fld>
            <a:endParaRPr lang="en-US" sz="1200" b="0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C9772E7-69E0-6647-A0F1-43DB7718D8D2}" type="slidenum">
              <a:rPr lang="en-US" sz="1200" b="0"/>
              <a:pPr eaLnBrk="1" hangingPunct="1"/>
              <a:t>6</a:t>
            </a:fld>
            <a:endParaRPr lang="en-US" sz="1200" b="0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9A93F6A-52B2-0C4E-84AD-665F90A0743A}" type="slidenum">
              <a:rPr lang="en-US" sz="1200" b="0"/>
              <a:pPr eaLnBrk="1" hangingPunct="1"/>
              <a:t>7</a:t>
            </a:fld>
            <a:endParaRPr lang="en-US" sz="1200" b="0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0D7CF47-0AED-1B45-8484-32DC58544AE2}" type="slidenum">
              <a:rPr lang="en-US" sz="1200" b="0"/>
              <a:pPr eaLnBrk="1" hangingPunct="1"/>
              <a:t>8</a:t>
            </a:fld>
            <a:endParaRPr lang="en-US" sz="1200" b="0"/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A8478C2-BDDF-2442-BBE5-6C2011DA3ADB}" type="slidenum">
              <a:rPr lang="en-US" sz="1200" b="0"/>
              <a:pPr eaLnBrk="1" hangingPunct="1"/>
              <a:t>9</a:t>
            </a:fld>
            <a:endParaRPr lang="en-US" sz="1200" b="0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b="1"/>
              <a:t>Photosynthesis is a series of reactions that uses light energy from the sun to convert water and carbon dioxide into sugars and oxygen.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833678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929546725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470702961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64116426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4805371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050" y="1095375"/>
            <a:ext cx="4175125" cy="4314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0575" y="1095375"/>
            <a:ext cx="4175125" cy="4314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39385291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5937781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314817119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09542069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28306783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7674180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691700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0"/>
            <a:ext cx="2171700" cy="35052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362700" cy="3505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77624150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6538" y="-504825"/>
            <a:ext cx="2189162" cy="5915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8" y="-504825"/>
            <a:ext cx="6419850" cy="5915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0652545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871479041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119717139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891559644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050" y="1095375"/>
            <a:ext cx="4175125" cy="4314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0575" y="1095375"/>
            <a:ext cx="4175125" cy="4314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394631875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79392151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39546543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54838988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14846519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02449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55870454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58504307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6538" y="-504825"/>
            <a:ext cx="2189162" cy="5915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8" y="-504825"/>
            <a:ext cx="6419850" cy="5915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92047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6324326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65104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050" y="1095375"/>
            <a:ext cx="4197350" cy="5218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095375"/>
            <a:ext cx="4197350" cy="5218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899818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4521746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717301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536980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026996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5980417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2275115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538010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6263" y="0"/>
            <a:ext cx="2217737" cy="63134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3050" y="0"/>
            <a:ext cx="6500813" cy="63134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9129103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138383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8146477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6742226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050" y="1095375"/>
            <a:ext cx="4244975" cy="4848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0425" y="1095375"/>
            <a:ext cx="4244975" cy="4848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162548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3383145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688641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023603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6919003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455890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6444893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139637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6263" y="0"/>
            <a:ext cx="2217737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3050" y="0"/>
            <a:ext cx="6500813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74064563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11423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16343345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95137779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050" y="1095375"/>
            <a:ext cx="4244975" cy="4848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0425" y="1095375"/>
            <a:ext cx="4244975" cy="4848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07502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81811036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015262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7213" y="0"/>
            <a:ext cx="35814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61013" y="0"/>
            <a:ext cx="3582987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0055143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99946331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40656527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9755015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86592790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6263" y="0"/>
            <a:ext cx="2217737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3050" y="0"/>
            <a:ext cx="6500813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8420557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18392310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68212535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80737485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050" y="1095375"/>
            <a:ext cx="4244975" cy="4848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0425" y="1095375"/>
            <a:ext cx="4244975" cy="4848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6437913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399036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589312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6708095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13721556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0882406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16143724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5912014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6263" y="0"/>
            <a:ext cx="2217737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3050" y="0"/>
            <a:ext cx="6500813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87391759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11340506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4804285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18283131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050" y="1095375"/>
            <a:ext cx="4244975" cy="4848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0425" y="1095375"/>
            <a:ext cx="4244975" cy="4848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115872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7767263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66362029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52126250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0084707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12357641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12329269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63732500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6263" y="0"/>
            <a:ext cx="2217737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3050" y="0"/>
            <a:ext cx="6500813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6664371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61613117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07017020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861775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5060924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050" y="1095375"/>
            <a:ext cx="4244975" cy="4848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0425" y="1095375"/>
            <a:ext cx="4244975" cy="4848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697301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80450809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8914612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51586637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8200267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30088732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80632439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6263" y="0"/>
            <a:ext cx="2217737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3050" y="0"/>
            <a:ext cx="6500813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5315610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2108824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519005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14426548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2250173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050" y="1095375"/>
            <a:ext cx="4175125" cy="4314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0575" y="1095375"/>
            <a:ext cx="4175125" cy="4314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42294096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2328226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124238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68926558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9971372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7520247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88246106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6538" y="-504825"/>
            <a:ext cx="2189162" cy="5915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8" y="-504825"/>
            <a:ext cx="6419850" cy="5915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34856354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741613"/>
            <a:ext cx="9144000" cy="609600"/>
          </a:xfrm>
        </p:spPr>
        <p:txBody>
          <a:bodyPr anchorCtr="1"/>
          <a:lstStyle>
            <a:lvl1pPr algn="ctr" fontAlgn="ctr">
              <a:defRPr sz="4000" b="1">
                <a:solidFill>
                  <a:srgbClr val="FF0000"/>
                </a:solidFill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93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07619017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507CC-5FDE-7542-B6AF-E59BBDDA72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5604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FCFBF-7632-7B4D-BD6E-7A62FAA9C8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64917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1C9C1-A3AF-5E4E-946F-B8EA3F6EB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47969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1B1BC-8058-0D44-9015-FA8F88FA2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07215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B36FF-9FC6-FD4D-84C6-4991E17D7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4240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4544A-3044-C041-B1B6-D0ED9FB37D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12924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F1A03-3B1C-0942-8907-459A47EC80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302056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BBA97-E147-3545-9496-C6FE010CEB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95087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EAD0A-9CC8-AB4E-AFC6-1394C7E04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1610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85911-17B6-AE46-8911-56C448F3BA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280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13" Type="http://schemas.openxmlformats.org/officeDocument/2006/relationships/image" Target="../media/image9.jpeg"/><Relationship Id="rId14" Type="http://schemas.openxmlformats.org/officeDocument/2006/relationships/image" Target="../media/image3.png"/><Relationship Id="rId15" Type="http://schemas.openxmlformats.org/officeDocument/2006/relationships/image" Target="../media/image2.png"/><Relationship Id="rId16" Type="http://schemas.openxmlformats.org/officeDocument/2006/relationships/image" Target="../media/image11.png"/><Relationship Id="rId17" Type="http://schemas.openxmlformats.org/officeDocument/2006/relationships/hyperlink" Target="Resources%5Cch08_sectn02_quiz.qtb" TargetMode="External"/><Relationship Id="rId18" Type="http://schemas.openxmlformats.org/officeDocument/2006/relationships/image" Target="../media/image12.jpeg"/><Relationship Id="rId19" Type="http://schemas.openxmlformats.org/officeDocument/2006/relationships/image" Target="../media/image10.png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6.xml"/><Relationship Id="rId8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1.xml"/><Relationship Id="rId12" Type="http://schemas.openxmlformats.org/officeDocument/2006/relationships/theme" Target="../theme/theme11.xml"/><Relationship Id="rId13" Type="http://schemas.openxmlformats.org/officeDocument/2006/relationships/image" Target="../media/image9.jpeg"/><Relationship Id="rId14" Type="http://schemas.openxmlformats.org/officeDocument/2006/relationships/image" Target="../media/image3.png"/><Relationship Id="rId15" Type="http://schemas.openxmlformats.org/officeDocument/2006/relationships/image" Target="../media/image2.png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17.xml"/><Relationship Id="rId8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6" Type="http://schemas.openxmlformats.org/officeDocument/2006/relationships/image" Target="../media/image5.png"/><Relationship Id="rId17" Type="http://schemas.openxmlformats.org/officeDocument/2006/relationships/image" Target="../media/image4.jpeg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3" Type="http://schemas.openxmlformats.org/officeDocument/2006/relationships/image" Target="../media/image6.jpe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3" Type="http://schemas.openxmlformats.org/officeDocument/2006/relationships/image" Target="../media/image7.jpe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3" Type="http://schemas.openxmlformats.org/officeDocument/2006/relationships/image" Target="../media/image8.jpe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3" Type="http://schemas.openxmlformats.org/officeDocument/2006/relationships/image" Target="../media/image9.jpeg"/><Relationship Id="rId14" Type="http://schemas.openxmlformats.org/officeDocument/2006/relationships/image" Target="../media/image3.png"/><Relationship Id="rId15" Type="http://schemas.openxmlformats.org/officeDocument/2006/relationships/image" Target="../media/image2.png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3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5.xml"/><Relationship Id="rId8" Type="http://schemas.openxmlformats.org/officeDocument/2006/relationships/slideLayout" Target="../slideLayouts/slideLayout96.xml"/><Relationship Id="rId9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outine copy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red button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6399213"/>
            <a:ext cx="11430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7213" y="0"/>
            <a:ext cx="7316787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785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59088" y="6578600"/>
            <a:ext cx="2895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800" b="0">
                <a:solidFill>
                  <a:schemeClr val="bg2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994400" y="61880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Aft>
                <a:spcPct val="50000"/>
              </a:spcAft>
            </a:pPr>
            <a:endParaRPr lang="en-US" sz="4000">
              <a:solidFill>
                <a:srgbClr val="A50000"/>
              </a:solidFill>
            </a:endParaRPr>
          </a:p>
        </p:txBody>
      </p:sp>
      <p:sp>
        <p:nvSpPr>
          <p:cNvPr id="1033" name="Rectangle 10"/>
          <p:cNvSpPr>
            <a:spLocks noChangeArrowheads="1"/>
          </p:cNvSpPr>
          <p:nvPr/>
        </p:nvSpPr>
        <p:spPr bwMode="auto">
          <a:xfrm>
            <a:off x="609600" y="63849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000" b="0">
              <a:solidFill>
                <a:schemeClr val="bg1"/>
              </a:solidFill>
            </a:endParaRPr>
          </a:p>
        </p:txBody>
      </p:sp>
      <p:sp>
        <p:nvSpPr>
          <p:cNvPr id="1034" name="Text Box 11"/>
          <p:cNvSpPr txBox="1"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b="0"/>
          </a:p>
        </p:txBody>
      </p:sp>
      <p:sp>
        <p:nvSpPr>
          <p:cNvPr id="1035" name="Text Box 13"/>
          <p:cNvSpPr txBox="1">
            <a:spLocks noChangeArrowheads="1"/>
          </p:cNvSpPr>
          <p:nvPr/>
        </p:nvSpPr>
        <p:spPr bwMode="auto">
          <a:xfrm>
            <a:off x="8210550" y="6448425"/>
            <a:ext cx="9239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>
                <a:solidFill>
                  <a:schemeClr val="bg1"/>
                </a:solidFill>
              </a:rPr>
              <a:t>End Show</a:t>
            </a:r>
          </a:p>
        </p:txBody>
      </p:sp>
      <p:sp>
        <p:nvSpPr>
          <p:cNvPr id="1036" name="Rectangle 14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8053388" y="6346825"/>
            <a:ext cx="1147762" cy="549275"/>
          </a:xfrm>
          <a:prstGeom prst="rect">
            <a:avLst/>
          </a:prstGeom>
          <a:solidFill>
            <a:srgbClr val="FFFF00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37" name="Picture 16" descr="logo_ph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6267450"/>
            <a:ext cx="588963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8" name="Rectangle 18"/>
          <p:cNvSpPr>
            <a:spLocks noChangeArrowheads="1"/>
          </p:cNvSpPr>
          <p:nvPr userDrawn="1"/>
        </p:nvSpPr>
        <p:spPr bwMode="auto">
          <a:xfrm>
            <a:off x="6816725" y="5967413"/>
            <a:ext cx="2286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en-US" sz="1200">
                <a:solidFill>
                  <a:schemeClr val="bg1"/>
                </a:solidFill>
              </a:rPr>
              <a:t>Slide </a:t>
            </a:r>
          </a:p>
          <a:p>
            <a:pPr algn="r"/>
            <a:fld id="{311D4A18-DDD4-644F-A6A0-7246A32F107A}" type="slidenum">
              <a:rPr lang="en-US" sz="1200">
                <a:solidFill>
                  <a:schemeClr val="bg1"/>
                </a:solidFill>
              </a:rPr>
              <a:pPr algn="r"/>
              <a:t>‹#›</a:t>
            </a:fld>
            <a:r>
              <a:rPr lang="en-US" sz="1200">
                <a:solidFill>
                  <a:schemeClr val="bg1"/>
                </a:solidFill>
              </a:rPr>
              <a:t> of 28</a:t>
            </a:r>
            <a:endParaRPr lang="en-US" sz="140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80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80"/>
          </a:solidFill>
          <a:latin typeface="Arial" charset="0"/>
          <a:ea typeface="ＭＳ Ｐゴシック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80"/>
          </a:solidFill>
          <a:latin typeface="Arial" charset="0"/>
          <a:ea typeface="ＭＳ Ｐゴシック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80"/>
          </a:solidFill>
          <a:latin typeface="Arial" charset="0"/>
          <a:ea typeface="ＭＳ Ｐゴシック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80"/>
          </a:solidFill>
          <a:latin typeface="Arial" charset="0"/>
          <a:ea typeface="ＭＳ Ｐゴシック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har char="•"/>
        <a:defRPr sz="4000" b="1">
          <a:solidFill>
            <a:srgbClr val="A50000"/>
          </a:solidFill>
          <a:latin typeface="+mn-lt"/>
          <a:ea typeface="+mn-ea"/>
          <a:cs typeface="ＭＳ Ｐゴシック" charset="0"/>
        </a:defRPr>
      </a:lvl1pPr>
      <a:lvl2pPr marL="287338" indent="169863" algn="l" rtl="0" eaLnBrk="0" fontAlgn="base" hangingPunct="0">
        <a:spcBef>
          <a:spcPct val="0"/>
        </a:spcBef>
        <a:spcAft>
          <a:spcPct val="50000"/>
        </a:spcAft>
        <a:buChar char="–"/>
        <a:defRPr sz="4000" b="1">
          <a:solidFill>
            <a:srgbClr val="006400"/>
          </a:solidFill>
          <a:latin typeface="+mn-lt"/>
          <a:ea typeface="+mn-ea"/>
        </a:defRPr>
      </a:lvl2pPr>
      <a:lvl3pPr marL="401638" indent="512763" algn="l" rtl="0" eaLnBrk="0" fontAlgn="base" hangingPunct="0">
        <a:spcBef>
          <a:spcPct val="0"/>
        </a:spcBef>
        <a:spcAft>
          <a:spcPct val="50000"/>
        </a:spcAft>
        <a:buFont typeface="Arial" charset="0"/>
        <a:buChar char="•"/>
        <a:defRPr sz="2800">
          <a:solidFill>
            <a:schemeClr val="tx1"/>
          </a:solidFill>
          <a:latin typeface="+mn-lt"/>
          <a:ea typeface="+mn-ea"/>
        </a:defRPr>
      </a:lvl3pPr>
      <a:lvl4pPr marL="515938" indent="515938" algn="l" rtl="0" eaLnBrk="0" fontAlgn="base" hangingPunct="0">
        <a:spcBef>
          <a:spcPct val="0"/>
        </a:spcBef>
        <a:spcAft>
          <a:spcPct val="50000"/>
        </a:spcAft>
        <a:buSzPct val="125000"/>
        <a:buChar char="•"/>
        <a:defRPr sz="2800">
          <a:solidFill>
            <a:schemeClr val="tx1"/>
          </a:solidFill>
          <a:latin typeface="+mn-lt"/>
          <a:ea typeface="+mn-ea"/>
        </a:defRPr>
      </a:lvl4pPr>
      <a:lvl5pPr marL="1204913" indent="60325" algn="l" rtl="0" eaLnBrk="0" fontAlgn="base" hangingPunct="0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  <a:ea typeface="+mn-ea"/>
        </a:defRPr>
      </a:lvl5pPr>
      <a:lvl6pPr marL="1662113" indent="60325" algn="l" rtl="0" fontAlgn="base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  <a:ea typeface="+mn-ea"/>
        </a:defRPr>
      </a:lvl6pPr>
      <a:lvl7pPr marL="2119313" indent="60325" algn="l" rtl="0" fontAlgn="base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  <a:ea typeface="+mn-ea"/>
        </a:defRPr>
      </a:lvl7pPr>
      <a:lvl8pPr marL="2576513" indent="60325" algn="l" rtl="0" fontAlgn="base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  <a:ea typeface="+mn-ea"/>
        </a:defRPr>
      </a:lvl8pPr>
      <a:lvl9pPr marL="3033713" indent="60325" algn="l" rtl="0" fontAlgn="base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170" name="Picture 2" descr="bio section open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5171" name="Rectangle 3"/>
          <p:cNvSpPr>
            <a:spLocks noChangeArrowheads="1"/>
          </p:cNvSpPr>
          <p:nvPr/>
        </p:nvSpPr>
        <p:spPr bwMode="auto">
          <a:xfrm>
            <a:off x="11113" y="20638"/>
            <a:ext cx="3840162" cy="19526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3050" y="1095375"/>
            <a:ext cx="8502650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950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50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800" b="0">
                <a:solidFill>
                  <a:schemeClr val="bg2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11950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91325" y="61833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  <p:sp>
        <p:nvSpPr>
          <p:cNvPr id="135176" name="Rectangle 8"/>
          <p:cNvSpPr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Aft>
                <a:spcPct val="50000"/>
              </a:spcAft>
            </a:pPr>
            <a:endParaRPr lang="en-US" sz="3200">
              <a:solidFill>
                <a:srgbClr val="000080"/>
              </a:solidFill>
            </a:endParaRPr>
          </a:p>
        </p:txBody>
      </p:sp>
      <p:pic>
        <p:nvPicPr>
          <p:cNvPr id="135177" name="Picture 9" descr="logo_ph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6267450"/>
            <a:ext cx="588963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5178" name="Rectangle 10"/>
          <p:cNvSpPr>
            <a:spLocks noChangeArrowheads="1"/>
          </p:cNvSpPr>
          <p:nvPr/>
        </p:nvSpPr>
        <p:spPr bwMode="auto">
          <a:xfrm>
            <a:off x="609600" y="63849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000" b="0">
              <a:solidFill>
                <a:schemeClr val="bg1"/>
              </a:solidFill>
            </a:endParaRPr>
          </a:p>
        </p:txBody>
      </p:sp>
      <p:sp>
        <p:nvSpPr>
          <p:cNvPr id="135179" name="Text Box 11"/>
          <p:cNvSpPr txBox="1"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b="0"/>
          </a:p>
        </p:txBody>
      </p:sp>
      <p:sp>
        <p:nvSpPr>
          <p:cNvPr id="135180" name="Rectangle 12"/>
          <p:cNvSpPr>
            <a:spLocks noChangeArrowheads="1"/>
          </p:cNvSpPr>
          <p:nvPr/>
        </p:nvSpPr>
        <p:spPr bwMode="auto">
          <a:xfrm>
            <a:off x="0" y="0"/>
            <a:ext cx="9158288" cy="333375"/>
          </a:xfrm>
          <a:prstGeom prst="rect">
            <a:avLst/>
          </a:prstGeom>
          <a:solidFill>
            <a:srgbClr val="2C2C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b="0"/>
          </a:p>
        </p:txBody>
      </p:sp>
      <p:sp>
        <p:nvSpPr>
          <p:cNvPr id="135181" name="Rectangle 13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8053388" y="6346825"/>
            <a:ext cx="1147762" cy="549275"/>
          </a:xfrm>
          <a:prstGeom prst="rect">
            <a:avLst/>
          </a:prstGeom>
          <a:solidFill>
            <a:srgbClr val="FFFF00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35182" name="Picture 14" descr="red button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6399213"/>
            <a:ext cx="11430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5183" name="Text Box 15"/>
          <p:cNvSpPr txBox="1">
            <a:spLocks noChangeArrowheads="1"/>
          </p:cNvSpPr>
          <p:nvPr/>
        </p:nvSpPr>
        <p:spPr bwMode="auto">
          <a:xfrm>
            <a:off x="8210550" y="6448425"/>
            <a:ext cx="9239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>
                <a:solidFill>
                  <a:schemeClr val="bg1"/>
                </a:solidFill>
              </a:rPr>
              <a:t>End Show</a:t>
            </a:r>
          </a:p>
        </p:txBody>
      </p:sp>
      <p:sp>
        <p:nvSpPr>
          <p:cNvPr id="135184" name="Rectangle 16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7996238" y="6308725"/>
            <a:ext cx="1147762" cy="549275"/>
          </a:xfrm>
          <a:prstGeom prst="rect">
            <a:avLst/>
          </a:prstGeom>
          <a:solidFill>
            <a:srgbClr val="FFFF00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35185" name="Picture 17" descr="section quiz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2919413"/>
            <a:ext cx="2757488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5186" name="Picture 18" descr="QT_icon">
            <a:hlinkClick r:id="rId17" action="ppaction://hlinkfile"/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6713" y="2730500"/>
            <a:ext cx="22113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5187" name="Text Box 19"/>
          <p:cNvSpPr txBox="1">
            <a:spLocks noChangeArrowheads="1"/>
          </p:cNvSpPr>
          <p:nvPr/>
        </p:nvSpPr>
        <p:spPr bwMode="auto">
          <a:xfrm>
            <a:off x="4016375" y="2659063"/>
            <a:ext cx="9350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0" i="1"/>
              <a:t>- or -</a:t>
            </a:r>
          </a:p>
        </p:txBody>
      </p:sp>
      <p:pic>
        <p:nvPicPr>
          <p:cNvPr id="135188" name="Picture 20" descr="sectionQUIZ_BAR copy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900613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5189" name="Text Box 21"/>
          <p:cNvSpPr txBox="1">
            <a:spLocks noChangeArrowheads="1"/>
          </p:cNvSpPr>
          <p:nvPr/>
        </p:nvSpPr>
        <p:spPr bwMode="auto">
          <a:xfrm>
            <a:off x="1152525" y="2276475"/>
            <a:ext cx="2314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/>
              <a:t>Continue to:</a:t>
            </a:r>
          </a:p>
        </p:txBody>
      </p:sp>
      <p:sp>
        <p:nvSpPr>
          <p:cNvPr id="135190" name="Text Box 22"/>
          <p:cNvSpPr txBox="1">
            <a:spLocks noChangeArrowheads="1"/>
          </p:cNvSpPr>
          <p:nvPr/>
        </p:nvSpPr>
        <p:spPr bwMode="auto">
          <a:xfrm>
            <a:off x="5286375" y="2273300"/>
            <a:ext cx="25923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/>
              <a:t>Click to Launch:</a:t>
            </a:r>
          </a:p>
        </p:txBody>
      </p:sp>
      <p:sp>
        <p:nvSpPr>
          <p:cNvPr id="135191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14288" y="-504825"/>
            <a:ext cx="1069975" cy="176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5192" name="Rectangle 24"/>
          <p:cNvSpPr>
            <a:spLocks noChangeArrowheads="1"/>
          </p:cNvSpPr>
          <p:nvPr/>
        </p:nvSpPr>
        <p:spPr bwMode="auto">
          <a:xfrm>
            <a:off x="6816725" y="5967413"/>
            <a:ext cx="2286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en-US" sz="1200">
                <a:solidFill>
                  <a:schemeClr val="bg1"/>
                </a:solidFill>
              </a:rPr>
              <a:t>Slide </a:t>
            </a:r>
          </a:p>
          <a:p>
            <a:pPr algn="r"/>
            <a:fld id="{BBE0F435-2454-C44D-96B3-4A1A43FCBFB3}" type="slidenum">
              <a:rPr lang="en-US" sz="1200">
                <a:solidFill>
                  <a:schemeClr val="bg1"/>
                </a:solidFill>
              </a:rPr>
              <a:pPr algn="r"/>
              <a:t>‹#›</a:t>
            </a:fld>
            <a:r>
              <a:rPr lang="en-US" sz="1200">
                <a:solidFill>
                  <a:schemeClr val="bg1"/>
                </a:solidFill>
              </a:rPr>
              <a:t> of 28</a:t>
            </a:r>
            <a:endParaRPr lang="en-US" sz="140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9" r:id="rId1"/>
    <p:sldLayoutId id="2147484090" r:id="rId2"/>
    <p:sldLayoutId id="2147484091" r:id="rId3"/>
    <p:sldLayoutId id="2147484092" r:id="rId4"/>
    <p:sldLayoutId id="2147484093" r:id="rId5"/>
    <p:sldLayoutId id="2147484094" r:id="rId6"/>
    <p:sldLayoutId id="2147484095" r:id="rId7"/>
    <p:sldLayoutId id="2147484096" r:id="rId8"/>
    <p:sldLayoutId id="2147484097" r:id="rId9"/>
    <p:sldLayoutId id="2147484098" r:id="rId10"/>
    <p:sldLayoutId id="2147484099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+mj-lt"/>
          <a:ea typeface="+mj-ea"/>
          <a:cs typeface="ＭＳ Ｐゴシック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34" charset="-128"/>
          <a:cs typeface="ＭＳ Ｐゴシック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34" charset="-128"/>
          <a:cs typeface="ＭＳ Ｐゴシック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34" charset="-128"/>
          <a:cs typeface="ＭＳ Ｐゴシック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34" charset="-128"/>
          <a:cs typeface="ＭＳ Ｐゴシック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34" charset="-128"/>
        </a:defRPr>
      </a:lvl6pPr>
      <a:lvl7pPr marL="914400"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34" charset="-128"/>
        </a:defRPr>
      </a:lvl7pPr>
      <a:lvl8pPr marL="1371600"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34" charset="-128"/>
        </a:defRPr>
      </a:lvl8pPr>
      <a:lvl9pPr marL="1828800"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har char="•"/>
        <a:defRPr sz="3200" b="1">
          <a:solidFill>
            <a:srgbClr val="000080"/>
          </a:solidFill>
          <a:latin typeface="+mn-lt"/>
          <a:ea typeface="+mn-ea"/>
          <a:cs typeface="ＭＳ Ｐゴシック" charset="0"/>
        </a:defRPr>
      </a:lvl1pPr>
      <a:lvl2pPr marL="509588" indent="-52388" algn="l" rtl="0" eaLnBrk="0" fontAlgn="base" hangingPunct="0">
        <a:spcBef>
          <a:spcPct val="0"/>
        </a:spcBef>
        <a:spcAft>
          <a:spcPct val="50000"/>
        </a:spcAft>
        <a:buChar char="–"/>
        <a:defRPr sz="2800" b="1">
          <a:solidFill>
            <a:srgbClr val="006400"/>
          </a:solidFill>
          <a:latin typeface="+mn-lt"/>
          <a:ea typeface="+mn-ea"/>
        </a:defRPr>
      </a:lvl2pPr>
      <a:lvl3pPr marL="625475" indent="288925" algn="l" rtl="0" eaLnBrk="0" fontAlgn="base" hangingPunct="0">
        <a:spcBef>
          <a:spcPct val="0"/>
        </a:spcBef>
        <a:spcAft>
          <a:spcPct val="50000"/>
        </a:spcAft>
        <a:buChar char="•"/>
        <a:defRPr sz="2800">
          <a:solidFill>
            <a:schemeClr val="tx1"/>
          </a:solidFill>
          <a:latin typeface="+mn-lt"/>
          <a:ea typeface="+mn-ea"/>
        </a:defRPr>
      </a:lvl3pPr>
      <a:lvl4pPr marL="1371600" indent="-457200" algn="l" rtl="0" eaLnBrk="0" fontAlgn="base" hangingPunct="0">
        <a:spcBef>
          <a:spcPct val="0"/>
        </a:spcBef>
        <a:spcAft>
          <a:spcPct val="50000"/>
        </a:spcAft>
        <a:buAutoNum type="alphaLcPeriod"/>
        <a:defRPr sz="2400">
          <a:solidFill>
            <a:schemeClr val="tx1"/>
          </a:solidFill>
          <a:latin typeface="+mn-lt"/>
          <a:ea typeface="+mn-ea"/>
        </a:defRPr>
      </a:lvl4pPr>
      <a:lvl5pPr marL="3405188" indent="-609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3862388" indent="-609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4319588" indent="-609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4776788" indent="-609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5233988" indent="-609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458" name="Picture 2" descr="bio section open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7459" name="Rectangle 3"/>
          <p:cNvSpPr>
            <a:spLocks noChangeArrowheads="1"/>
          </p:cNvSpPr>
          <p:nvPr/>
        </p:nvSpPr>
        <p:spPr bwMode="auto">
          <a:xfrm>
            <a:off x="-14288" y="20638"/>
            <a:ext cx="3840163" cy="19526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3050" y="1095375"/>
            <a:ext cx="8502650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980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08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800" b="0">
                <a:solidFill>
                  <a:schemeClr val="bg2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11980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91325" y="61833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  <p:sp>
        <p:nvSpPr>
          <p:cNvPr id="147464" name="Rectangle 8"/>
          <p:cNvSpPr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Aft>
                <a:spcPct val="50000"/>
              </a:spcAft>
              <a:tabLst>
                <a:tab pos="808038" algn="l"/>
                <a:tab pos="1311275" algn="l"/>
                <a:tab pos="1651000" algn="l"/>
              </a:tabLst>
            </a:pPr>
            <a:endParaRPr lang="en-US" sz="3200">
              <a:solidFill>
                <a:srgbClr val="000080"/>
              </a:solidFill>
            </a:endParaRPr>
          </a:p>
        </p:txBody>
      </p:sp>
      <p:pic>
        <p:nvPicPr>
          <p:cNvPr id="147465" name="Picture 9" descr="logo_ph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6267450"/>
            <a:ext cx="588963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7466" name="Rectangle 10"/>
          <p:cNvSpPr>
            <a:spLocks noChangeArrowheads="1"/>
          </p:cNvSpPr>
          <p:nvPr/>
        </p:nvSpPr>
        <p:spPr bwMode="auto">
          <a:xfrm>
            <a:off x="609600" y="63849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000" b="0">
              <a:solidFill>
                <a:schemeClr val="bg1"/>
              </a:solidFill>
            </a:endParaRPr>
          </a:p>
        </p:txBody>
      </p:sp>
      <p:sp>
        <p:nvSpPr>
          <p:cNvPr id="147467" name="Text Box 11"/>
          <p:cNvSpPr txBox="1"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b="0"/>
          </a:p>
        </p:txBody>
      </p:sp>
      <p:sp>
        <p:nvSpPr>
          <p:cNvPr id="147468" name="Rectangle 12"/>
          <p:cNvSpPr>
            <a:spLocks noChangeArrowheads="1"/>
          </p:cNvSpPr>
          <p:nvPr/>
        </p:nvSpPr>
        <p:spPr bwMode="auto">
          <a:xfrm>
            <a:off x="0" y="0"/>
            <a:ext cx="9158288" cy="333375"/>
          </a:xfrm>
          <a:prstGeom prst="rect">
            <a:avLst/>
          </a:prstGeom>
          <a:solidFill>
            <a:srgbClr val="2C2C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b="0"/>
          </a:p>
        </p:txBody>
      </p:sp>
      <p:sp>
        <p:nvSpPr>
          <p:cNvPr id="147469" name="Rectangle 13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8053388" y="6346825"/>
            <a:ext cx="1147762" cy="549275"/>
          </a:xfrm>
          <a:prstGeom prst="rect">
            <a:avLst/>
          </a:prstGeom>
          <a:solidFill>
            <a:srgbClr val="FFFF00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47470" name="Picture 14" descr="red button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6399213"/>
            <a:ext cx="11430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7471" name="Text Box 15"/>
          <p:cNvSpPr txBox="1">
            <a:spLocks noChangeArrowheads="1"/>
          </p:cNvSpPr>
          <p:nvPr/>
        </p:nvSpPr>
        <p:spPr bwMode="auto">
          <a:xfrm>
            <a:off x="8210550" y="6448425"/>
            <a:ext cx="9239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>
                <a:solidFill>
                  <a:schemeClr val="bg1"/>
                </a:solidFill>
              </a:rPr>
              <a:t>End Show</a:t>
            </a:r>
          </a:p>
        </p:txBody>
      </p:sp>
      <p:sp>
        <p:nvSpPr>
          <p:cNvPr id="147472" name="Rectangle 16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7996238" y="6308725"/>
            <a:ext cx="1147762" cy="549275"/>
          </a:xfrm>
          <a:prstGeom prst="rect">
            <a:avLst/>
          </a:prstGeom>
          <a:solidFill>
            <a:srgbClr val="FFFF00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47473" name="Picture 17" descr="sectionQUIZ_BAR copy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900613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747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4288" y="-504825"/>
            <a:ext cx="1069975" cy="176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7475" name="Rectangle 19"/>
          <p:cNvSpPr>
            <a:spLocks noChangeArrowheads="1"/>
          </p:cNvSpPr>
          <p:nvPr/>
        </p:nvSpPr>
        <p:spPr bwMode="auto">
          <a:xfrm>
            <a:off x="6816725" y="5967413"/>
            <a:ext cx="2286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en-US" sz="1200">
                <a:solidFill>
                  <a:schemeClr val="bg1"/>
                </a:solidFill>
              </a:rPr>
              <a:t>Slide </a:t>
            </a:r>
          </a:p>
          <a:p>
            <a:pPr algn="r"/>
            <a:fld id="{A704573B-E5F8-9A4C-B695-C28EC2DD270C}" type="slidenum">
              <a:rPr lang="en-US" sz="1200">
                <a:solidFill>
                  <a:schemeClr val="bg1"/>
                </a:solidFill>
              </a:rPr>
              <a:pPr algn="r"/>
              <a:t>‹#›</a:t>
            </a:fld>
            <a:r>
              <a:rPr lang="en-US" sz="1200">
                <a:solidFill>
                  <a:schemeClr val="bg1"/>
                </a:solidFill>
              </a:rPr>
              <a:t> of 28</a:t>
            </a:r>
            <a:endParaRPr lang="en-US" sz="140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0" r:id="rId1"/>
    <p:sldLayoutId id="2147484101" r:id="rId2"/>
    <p:sldLayoutId id="2147484102" r:id="rId3"/>
    <p:sldLayoutId id="2147484103" r:id="rId4"/>
    <p:sldLayoutId id="2147484104" r:id="rId5"/>
    <p:sldLayoutId id="2147484105" r:id="rId6"/>
    <p:sldLayoutId id="2147484106" r:id="rId7"/>
    <p:sldLayoutId id="2147484107" r:id="rId8"/>
    <p:sldLayoutId id="2147484108" r:id="rId9"/>
    <p:sldLayoutId id="2147484109" r:id="rId10"/>
    <p:sldLayoutId id="2147484110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+mj-lt"/>
          <a:ea typeface="+mj-ea"/>
          <a:cs typeface="ＭＳ Ｐゴシック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34" charset="-128"/>
          <a:cs typeface="ＭＳ Ｐゴシック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34" charset="-128"/>
          <a:cs typeface="ＭＳ Ｐゴシック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34" charset="-128"/>
          <a:cs typeface="ＭＳ Ｐゴシック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34" charset="-128"/>
          <a:cs typeface="ＭＳ Ｐゴシック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34" charset="-128"/>
        </a:defRPr>
      </a:lvl6pPr>
      <a:lvl7pPr marL="914400"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34" charset="-128"/>
        </a:defRPr>
      </a:lvl7pPr>
      <a:lvl8pPr marL="1371600"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34" charset="-128"/>
        </a:defRPr>
      </a:lvl8pPr>
      <a:lvl9pPr marL="1828800"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har char="•"/>
        <a:tabLst>
          <a:tab pos="808038" algn="l"/>
          <a:tab pos="1311275" algn="l"/>
          <a:tab pos="1651000" algn="l"/>
        </a:tabLst>
        <a:defRPr sz="3200" b="1">
          <a:solidFill>
            <a:srgbClr val="000080"/>
          </a:solidFill>
          <a:latin typeface="+mn-lt"/>
          <a:ea typeface="+mn-ea"/>
          <a:cs typeface="ＭＳ Ｐゴシック" charset="0"/>
        </a:defRPr>
      </a:lvl1pPr>
      <a:lvl2pPr marL="625475" indent="-7938" algn="l" rtl="0" eaLnBrk="0" fontAlgn="base" hangingPunct="0">
        <a:spcBef>
          <a:spcPct val="0"/>
        </a:spcBef>
        <a:spcAft>
          <a:spcPct val="50000"/>
        </a:spcAft>
        <a:buChar char="–"/>
        <a:tabLst>
          <a:tab pos="808038" algn="l"/>
          <a:tab pos="1311275" algn="l"/>
          <a:tab pos="1651000" algn="l"/>
        </a:tabLst>
        <a:defRPr sz="2800">
          <a:solidFill>
            <a:schemeClr val="tx1"/>
          </a:solidFill>
          <a:latin typeface="+mn-lt"/>
          <a:ea typeface="+mn-ea"/>
        </a:defRPr>
      </a:lvl2pPr>
      <a:lvl3pPr marL="1195388" indent="-449263" algn="l" rtl="0" eaLnBrk="0" fontAlgn="base" hangingPunct="0">
        <a:spcBef>
          <a:spcPct val="0"/>
        </a:spcBef>
        <a:spcAft>
          <a:spcPct val="50000"/>
        </a:spcAft>
        <a:buAutoNum type="alphaLcPeriod"/>
        <a:tabLst>
          <a:tab pos="808038" algn="l"/>
          <a:tab pos="1311275" algn="l"/>
          <a:tab pos="1651000" algn="l"/>
        </a:tabLst>
        <a:defRPr sz="2800">
          <a:solidFill>
            <a:schemeClr val="tx1"/>
          </a:solidFill>
          <a:latin typeface="+mn-lt"/>
          <a:ea typeface="+mn-ea"/>
        </a:defRPr>
      </a:lvl3pPr>
      <a:lvl4pPr marL="2765425" indent="-1454150" algn="l" rtl="0" eaLnBrk="0" fontAlgn="base" hangingPunct="0">
        <a:spcBef>
          <a:spcPct val="0"/>
        </a:spcBef>
        <a:spcAft>
          <a:spcPct val="50000"/>
        </a:spcAft>
        <a:buChar char="–"/>
        <a:tabLst>
          <a:tab pos="808038" algn="l"/>
          <a:tab pos="1311275" algn="l"/>
          <a:tab pos="1651000" algn="l"/>
        </a:tabLst>
        <a:defRPr sz="2400">
          <a:solidFill>
            <a:schemeClr val="tx1"/>
          </a:solidFill>
          <a:latin typeface="+mn-lt"/>
          <a:ea typeface="+mn-ea"/>
        </a:defRPr>
      </a:lvl4pPr>
      <a:lvl5pPr marL="3489325" indent="-609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808038" algn="l"/>
          <a:tab pos="1311275" algn="l"/>
          <a:tab pos="1651000" algn="l"/>
        </a:tabLst>
        <a:defRPr sz="2800">
          <a:solidFill>
            <a:schemeClr val="tx1"/>
          </a:solidFill>
          <a:latin typeface="+mn-lt"/>
          <a:ea typeface="+mn-ea"/>
        </a:defRPr>
      </a:lvl5pPr>
      <a:lvl6pPr marL="3946525" indent="-609600" algn="l" rtl="0" fontAlgn="base">
        <a:spcBef>
          <a:spcPct val="20000"/>
        </a:spcBef>
        <a:spcAft>
          <a:spcPct val="0"/>
        </a:spcAft>
        <a:tabLst>
          <a:tab pos="808038" algn="l"/>
          <a:tab pos="1311275" algn="l"/>
          <a:tab pos="1651000" algn="l"/>
        </a:tabLst>
        <a:defRPr sz="2800">
          <a:solidFill>
            <a:schemeClr val="tx1"/>
          </a:solidFill>
          <a:latin typeface="+mn-lt"/>
          <a:ea typeface="+mn-ea"/>
        </a:defRPr>
      </a:lvl6pPr>
      <a:lvl7pPr marL="4403725" indent="-609600" algn="l" rtl="0" fontAlgn="base">
        <a:spcBef>
          <a:spcPct val="20000"/>
        </a:spcBef>
        <a:spcAft>
          <a:spcPct val="0"/>
        </a:spcAft>
        <a:tabLst>
          <a:tab pos="808038" algn="l"/>
          <a:tab pos="1311275" algn="l"/>
          <a:tab pos="1651000" algn="l"/>
        </a:tabLst>
        <a:defRPr sz="2800">
          <a:solidFill>
            <a:schemeClr val="tx1"/>
          </a:solidFill>
          <a:latin typeface="+mn-lt"/>
          <a:ea typeface="+mn-ea"/>
        </a:defRPr>
      </a:lvl7pPr>
      <a:lvl8pPr marL="4860925" indent="-609600" algn="l" rtl="0" fontAlgn="base">
        <a:spcBef>
          <a:spcPct val="20000"/>
        </a:spcBef>
        <a:spcAft>
          <a:spcPct val="0"/>
        </a:spcAft>
        <a:tabLst>
          <a:tab pos="808038" algn="l"/>
          <a:tab pos="1311275" algn="l"/>
          <a:tab pos="1651000" algn="l"/>
        </a:tabLst>
        <a:defRPr sz="2800">
          <a:solidFill>
            <a:schemeClr val="tx1"/>
          </a:solidFill>
          <a:latin typeface="+mn-lt"/>
          <a:ea typeface="+mn-ea"/>
        </a:defRPr>
      </a:lvl8pPr>
      <a:lvl9pPr marL="5318125" indent="-609600" algn="l" rtl="0" fontAlgn="base">
        <a:spcBef>
          <a:spcPct val="20000"/>
        </a:spcBef>
        <a:spcAft>
          <a:spcPct val="0"/>
        </a:spcAft>
        <a:tabLst>
          <a:tab pos="808038" algn="l"/>
          <a:tab pos="1311275" algn="l"/>
          <a:tab pos="1651000" algn="l"/>
        </a:tabLst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19" descr="outine copy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1" name="Picture 3" descr="red button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6399213"/>
            <a:ext cx="11430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3050" y="1095375"/>
            <a:ext cx="8547100" cy="521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040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785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040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59088" y="6578600"/>
            <a:ext cx="2895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800" b="0">
                <a:solidFill>
                  <a:schemeClr val="bg2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23040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994400" y="61880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  <p:sp>
        <p:nvSpPr>
          <p:cNvPr id="37896" name="Rectangle 9"/>
          <p:cNvSpPr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Aft>
                <a:spcPct val="50000"/>
              </a:spcAft>
              <a:tabLst>
                <a:tab pos="1255713" algn="l"/>
              </a:tabLst>
            </a:pPr>
            <a:endParaRPr lang="en-US" sz="3200">
              <a:solidFill>
                <a:srgbClr val="000080"/>
              </a:solidFill>
            </a:endParaRPr>
          </a:p>
        </p:txBody>
      </p:sp>
      <p:sp>
        <p:nvSpPr>
          <p:cNvPr id="37897" name="Rectangle 11"/>
          <p:cNvSpPr>
            <a:spLocks noChangeArrowheads="1"/>
          </p:cNvSpPr>
          <p:nvPr/>
        </p:nvSpPr>
        <p:spPr bwMode="auto">
          <a:xfrm>
            <a:off x="609600" y="63849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000" b="0">
              <a:solidFill>
                <a:schemeClr val="bg1"/>
              </a:solidFill>
            </a:endParaRPr>
          </a:p>
        </p:txBody>
      </p:sp>
      <p:sp>
        <p:nvSpPr>
          <p:cNvPr id="37898" name="Text Box 12"/>
          <p:cNvSpPr txBox="1"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b="0"/>
          </a:p>
        </p:txBody>
      </p:sp>
      <p:sp>
        <p:nvSpPr>
          <p:cNvPr id="37899" name="Text Box 14"/>
          <p:cNvSpPr txBox="1">
            <a:spLocks noChangeArrowheads="1"/>
          </p:cNvSpPr>
          <p:nvPr/>
        </p:nvSpPr>
        <p:spPr bwMode="auto">
          <a:xfrm>
            <a:off x="8210550" y="6448425"/>
            <a:ext cx="9207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>
                <a:solidFill>
                  <a:schemeClr val="bg1"/>
                </a:solidFill>
              </a:rPr>
              <a:t>End Show</a:t>
            </a:r>
          </a:p>
        </p:txBody>
      </p:sp>
      <p:sp>
        <p:nvSpPr>
          <p:cNvPr id="37900" name="Rectangle 15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8053388" y="6346825"/>
            <a:ext cx="1147762" cy="549275"/>
          </a:xfrm>
          <a:prstGeom prst="rect">
            <a:avLst/>
          </a:prstGeom>
          <a:solidFill>
            <a:srgbClr val="FFFF00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7901" name="Picture 20" descr="logo_ph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6267450"/>
            <a:ext cx="588963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02" name="Rectangle 21"/>
          <p:cNvSpPr>
            <a:spLocks noChangeArrowheads="1"/>
          </p:cNvSpPr>
          <p:nvPr userDrawn="1"/>
        </p:nvSpPr>
        <p:spPr bwMode="auto">
          <a:xfrm>
            <a:off x="6816725" y="5967413"/>
            <a:ext cx="2286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en-US" sz="1200">
                <a:solidFill>
                  <a:schemeClr val="bg1"/>
                </a:solidFill>
              </a:rPr>
              <a:t>Slide </a:t>
            </a:r>
          </a:p>
          <a:p>
            <a:pPr algn="r"/>
            <a:fld id="{C1E014F6-B002-3C4D-96D9-4A43582356FE}" type="slidenum">
              <a:rPr lang="en-US" sz="1200">
                <a:solidFill>
                  <a:schemeClr val="bg1"/>
                </a:solidFill>
              </a:rPr>
              <a:pPr algn="r"/>
              <a:t>‹#›</a:t>
            </a:fld>
            <a:r>
              <a:rPr lang="en-US" sz="1200">
                <a:solidFill>
                  <a:schemeClr val="bg1"/>
                </a:solidFill>
              </a:rPr>
              <a:t> of 28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37903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6011863" y="0"/>
            <a:ext cx="3132137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7904" name="Rectangle 23"/>
          <p:cNvSpPr>
            <a:spLocks noChangeArrowheads="1"/>
          </p:cNvSpPr>
          <p:nvPr userDrawn="1"/>
        </p:nvSpPr>
        <p:spPr bwMode="auto">
          <a:xfrm>
            <a:off x="1776413" y="0"/>
            <a:ext cx="3803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8-2 Photosynthesis: An Overview</a:t>
            </a:r>
          </a:p>
        </p:txBody>
      </p:sp>
      <p:pic>
        <p:nvPicPr>
          <p:cNvPr id="37905" name="Picture 24" descr="arrow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225" y="100013"/>
            <a:ext cx="3175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  <p:sldLayoutId id="2147484003" r:id="rId2"/>
    <p:sldLayoutId id="2147484004" r:id="rId3"/>
    <p:sldLayoutId id="2147484005" r:id="rId4"/>
    <p:sldLayoutId id="2147484006" r:id="rId5"/>
    <p:sldLayoutId id="2147484007" r:id="rId6"/>
    <p:sldLayoutId id="2147484008" r:id="rId7"/>
    <p:sldLayoutId id="2147484009" r:id="rId8"/>
    <p:sldLayoutId id="2147484010" r:id="rId9"/>
    <p:sldLayoutId id="2147484011" r:id="rId10"/>
    <p:sldLayoutId id="2147484012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80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80"/>
          </a:solidFill>
          <a:latin typeface="Arial" charset="0"/>
          <a:ea typeface="ＭＳ Ｐゴシック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80"/>
          </a:solidFill>
          <a:latin typeface="Arial" charset="0"/>
          <a:ea typeface="ＭＳ Ｐゴシック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80"/>
          </a:solidFill>
          <a:latin typeface="Arial" charset="0"/>
          <a:ea typeface="ＭＳ Ｐゴシック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80"/>
          </a:solidFill>
          <a:latin typeface="Arial" charset="0"/>
          <a:ea typeface="ＭＳ Ｐゴシック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har char="•"/>
        <a:tabLst>
          <a:tab pos="1255713" algn="l"/>
        </a:tabLst>
        <a:defRPr sz="3200" b="1">
          <a:solidFill>
            <a:srgbClr val="000080"/>
          </a:solidFill>
          <a:latin typeface="+mn-lt"/>
          <a:ea typeface="+mn-ea"/>
          <a:cs typeface="ＭＳ Ｐゴシック" charset="0"/>
        </a:defRPr>
      </a:lvl1pPr>
      <a:lvl2pPr marL="114300" indent="342900" algn="l" rtl="0" eaLnBrk="0" fontAlgn="base" hangingPunct="0">
        <a:lnSpc>
          <a:spcPct val="85000"/>
        </a:lnSpc>
        <a:spcBef>
          <a:spcPct val="0"/>
        </a:spcBef>
        <a:spcAft>
          <a:spcPct val="50000"/>
        </a:spcAft>
        <a:buChar char="–"/>
        <a:tabLst>
          <a:tab pos="1255713" algn="l"/>
        </a:tabLst>
        <a:defRPr sz="2800" b="1">
          <a:solidFill>
            <a:srgbClr val="006400"/>
          </a:solidFill>
          <a:latin typeface="+mn-lt"/>
          <a:ea typeface="+mn-ea"/>
        </a:defRPr>
      </a:lvl2pPr>
      <a:lvl3pPr marL="287338" indent="4763" algn="l" rtl="0" eaLnBrk="0" fontAlgn="base" hangingPunct="0">
        <a:spcBef>
          <a:spcPct val="25000"/>
        </a:spcBef>
        <a:spcAft>
          <a:spcPct val="25000"/>
        </a:spcAft>
        <a:buFont typeface="Arial" charset="0"/>
        <a:buChar char="•"/>
        <a:tabLst>
          <a:tab pos="1255713" algn="l"/>
        </a:tabLst>
        <a:defRPr sz="2800">
          <a:solidFill>
            <a:schemeClr val="tx1"/>
          </a:solidFill>
          <a:latin typeface="+mn-lt"/>
          <a:ea typeface="+mn-ea"/>
        </a:defRPr>
      </a:lvl3pPr>
      <a:lvl4pPr marL="914400" indent="-231775" algn="l" rtl="0" eaLnBrk="0" fontAlgn="base" hangingPunct="0">
        <a:spcBef>
          <a:spcPct val="25000"/>
        </a:spcBef>
        <a:spcAft>
          <a:spcPct val="25000"/>
        </a:spcAft>
        <a:buSzPct val="125000"/>
        <a:buChar char="•"/>
        <a:tabLst>
          <a:tab pos="1255713" algn="l"/>
        </a:tabLst>
        <a:defRPr sz="2800">
          <a:solidFill>
            <a:schemeClr val="tx1"/>
          </a:solidFill>
          <a:latin typeface="+mn-lt"/>
          <a:ea typeface="+mn-ea"/>
        </a:defRPr>
      </a:lvl4pPr>
      <a:lvl5pPr marL="1252538" indent="3175" algn="l" rtl="0" eaLnBrk="0" fontAlgn="base" hangingPunct="0">
        <a:spcBef>
          <a:spcPct val="25000"/>
        </a:spcBef>
        <a:spcAft>
          <a:spcPct val="25000"/>
        </a:spcAft>
        <a:buSzPct val="125000"/>
        <a:buFont typeface="Wingdings" charset="0"/>
        <a:buChar char="»"/>
        <a:tabLst>
          <a:tab pos="1255713" algn="l"/>
        </a:tabLst>
        <a:defRPr sz="2800">
          <a:solidFill>
            <a:schemeClr val="tx1"/>
          </a:solidFill>
          <a:latin typeface="+mn-lt"/>
          <a:ea typeface="+mn-ea"/>
        </a:defRPr>
      </a:lvl5pPr>
      <a:lvl6pPr marL="1709738" indent="3175" algn="l" rtl="0" fontAlgn="base">
        <a:spcBef>
          <a:spcPct val="25000"/>
        </a:spcBef>
        <a:spcAft>
          <a:spcPct val="25000"/>
        </a:spcAft>
        <a:buSzPct val="125000"/>
        <a:buFont typeface="Wingdings" pitchFamily="2" charset="2"/>
        <a:tabLst>
          <a:tab pos="1255713" algn="l"/>
        </a:tabLst>
        <a:defRPr sz="2800">
          <a:solidFill>
            <a:schemeClr val="tx1"/>
          </a:solidFill>
          <a:latin typeface="+mn-lt"/>
          <a:ea typeface="+mn-ea"/>
        </a:defRPr>
      </a:lvl6pPr>
      <a:lvl7pPr marL="2166938" indent="3175" algn="l" rtl="0" fontAlgn="base">
        <a:spcBef>
          <a:spcPct val="25000"/>
        </a:spcBef>
        <a:spcAft>
          <a:spcPct val="25000"/>
        </a:spcAft>
        <a:buSzPct val="125000"/>
        <a:buFont typeface="Wingdings" pitchFamily="2" charset="2"/>
        <a:tabLst>
          <a:tab pos="1255713" algn="l"/>
        </a:tabLst>
        <a:defRPr sz="2800">
          <a:solidFill>
            <a:schemeClr val="tx1"/>
          </a:solidFill>
          <a:latin typeface="+mn-lt"/>
          <a:ea typeface="+mn-ea"/>
        </a:defRPr>
      </a:lvl7pPr>
      <a:lvl8pPr marL="2624138" indent="3175" algn="l" rtl="0" fontAlgn="base">
        <a:spcBef>
          <a:spcPct val="25000"/>
        </a:spcBef>
        <a:spcAft>
          <a:spcPct val="25000"/>
        </a:spcAft>
        <a:buSzPct val="125000"/>
        <a:buFont typeface="Wingdings" pitchFamily="2" charset="2"/>
        <a:tabLst>
          <a:tab pos="1255713" algn="l"/>
        </a:tabLst>
        <a:defRPr sz="2800">
          <a:solidFill>
            <a:schemeClr val="tx1"/>
          </a:solidFill>
          <a:latin typeface="+mn-lt"/>
          <a:ea typeface="+mn-ea"/>
        </a:defRPr>
      </a:lvl8pPr>
      <a:lvl9pPr marL="3081338" indent="3175" algn="l" rtl="0" fontAlgn="base">
        <a:spcBef>
          <a:spcPct val="25000"/>
        </a:spcBef>
        <a:spcAft>
          <a:spcPct val="25000"/>
        </a:spcAft>
        <a:buSzPct val="125000"/>
        <a:buFont typeface="Wingdings" pitchFamily="2" charset="2"/>
        <a:tabLst>
          <a:tab pos="1255713" algn="l"/>
        </a:tabLst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outine copy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79" name="Picture 3" descr="red button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6399213"/>
            <a:ext cx="11430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3050" y="1095375"/>
            <a:ext cx="8642350" cy="484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8573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785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573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59088" y="6578600"/>
            <a:ext cx="2895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800" b="0">
                <a:solidFill>
                  <a:schemeClr val="bg2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5857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994400" y="61880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  <p:sp>
        <p:nvSpPr>
          <p:cNvPr id="50184" name="Rectangle 9"/>
          <p:cNvSpPr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Aft>
                <a:spcPct val="50000"/>
              </a:spcAft>
            </a:pPr>
            <a:endParaRPr lang="en-US" sz="2800" b="0"/>
          </a:p>
        </p:txBody>
      </p:sp>
      <p:sp>
        <p:nvSpPr>
          <p:cNvPr id="50185" name="Rectangle 10"/>
          <p:cNvSpPr>
            <a:spLocks noChangeArrowheads="1"/>
          </p:cNvSpPr>
          <p:nvPr/>
        </p:nvSpPr>
        <p:spPr bwMode="auto">
          <a:xfrm>
            <a:off x="609600" y="63849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000" b="0">
              <a:solidFill>
                <a:schemeClr val="bg1"/>
              </a:solidFill>
            </a:endParaRPr>
          </a:p>
        </p:txBody>
      </p:sp>
      <p:sp>
        <p:nvSpPr>
          <p:cNvPr id="50186" name="Text Box 11"/>
          <p:cNvSpPr txBox="1"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b="0"/>
          </a:p>
        </p:txBody>
      </p:sp>
      <p:sp>
        <p:nvSpPr>
          <p:cNvPr id="50187" name="Text Box 13"/>
          <p:cNvSpPr txBox="1">
            <a:spLocks noChangeArrowheads="1"/>
          </p:cNvSpPr>
          <p:nvPr/>
        </p:nvSpPr>
        <p:spPr bwMode="auto">
          <a:xfrm>
            <a:off x="8210550" y="6448425"/>
            <a:ext cx="9239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>
                <a:solidFill>
                  <a:schemeClr val="bg1"/>
                </a:solidFill>
              </a:rPr>
              <a:t>End Show</a:t>
            </a:r>
          </a:p>
        </p:txBody>
      </p:sp>
      <p:sp>
        <p:nvSpPr>
          <p:cNvPr id="50188" name="Rectangle 14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8053388" y="6346825"/>
            <a:ext cx="1147762" cy="549275"/>
          </a:xfrm>
          <a:prstGeom prst="rect">
            <a:avLst/>
          </a:prstGeom>
          <a:solidFill>
            <a:srgbClr val="FFFF00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0189" name="Picture 17" descr="logo_ph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6267450"/>
            <a:ext cx="588963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90" name="Rectangle 18"/>
          <p:cNvSpPr>
            <a:spLocks noChangeArrowheads="1"/>
          </p:cNvSpPr>
          <p:nvPr userDrawn="1"/>
        </p:nvSpPr>
        <p:spPr bwMode="auto">
          <a:xfrm>
            <a:off x="6816725" y="5967413"/>
            <a:ext cx="2286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en-US" sz="1200">
                <a:solidFill>
                  <a:schemeClr val="bg1"/>
                </a:solidFill>
              </a:rPr>
              <a:t>Slide </a:t>
            </a:r>
          </a:p>
          <a:p>
            <a:pPr algn="r"/>
            <a:fld id="{36B68664-74FF-724B-99D7-7EC7EFEB07A5}" type="slidenum">
              <a:rPr lang="en-US" sz="1200">
                <a:solidFill>
                  <a:schemeClr val="bg1"/>
                </a:solidFill>
              </a:rPr>
              <a:pPr algn="r"/>
              <a:t>‹#›</a:t>
            </a:fld>
            <a:r>
              <a:rPr lang="en-US" sz="1200">
                <a:solidFill>
                  <a:schemeClr val="bg1"/>
                </a:solidFill>
              </a:rPr>
              <a:t> of 28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50191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6011863" y="0"/>
            <a:ext cx="3132137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0192" name="Rectangle 20"/>
          <p:cNvSpPr>
            <a:spLocks noChangeArrowheads="1"/>
          </p:cNvSpPr>
          <p:nvPr userDrawn="1"/>
        </p:nvSpPr>
        <p:spPr bwMode="auto">
          <a:xfrm>
            <a:off x="1776413" y="0"/>
            <a:ext cx="3803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8-2 Photosynthesis: An Overview</a:t>
            </a:r>
          </a:p>
        </p:txBody>
      </p:sp>
      <p:pic>
        <p:nvPicPr>
          <p:cNvPr id="50193" name="Picture 21" descr="arrow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225" y="100013"/>
            <a:ext cx="3175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13" r:id="rId1"/>
    <p:sldLayoutId id="2147484014" r:id="rId2"/>
    <p:sldLayoutId id="2147484015" r:id="rId3"/>
    <p:sldLayoutId id="2147484016" r:id="rId4"/>
    <p:sldLayoutId id="2147484017" r:id="rId5"/>
    <p:sldLayoutId id="2147484018" r:id="rId6"/>
    <p:sldLayoutId id="2147484019" r:id="rId7"/>
    <p:sldLayoutId id="2147484020" r:id="rId8"/>
    <p:sldLayoutId id="2147484021" r:id="rId9"/>
    <p:sldLayoutId id="2147484022" r:id="rId10"/>
    <p:sldLayoutId id="2147484023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80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80"/>
          </a:solidFill>
          <a:latin typeface="Arial" charset="0"/>
          <a:ea typeface="ＭＳ Ｐゴシック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80"/>
          </a:solidFill>
          <a:latin typeface="Arial" charset="0"/>
          <a:ea typeface="ＭＳ Ｐゴシック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80"/>
          </a:solidFill>
          <a:latin typeface="Arial" charset="0"/>
          <a:ea typeface="ＭＳ Ｐゴシック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80"/>
          </a:solidFill>
          <a:latin typeface="Arial" charset="0"/>
          <a:ea typeface="ＭＳ Ｐゴシック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har char="•"/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114300" indent="342900" algn="l" rtl="0" eaLnBrk="0" fontAlgn="base" hangingPunct="0">
        <a:lnSpc>
          <a:spcPct val="85000"/>
        </a:lnSpc>
        <a:spcBef>
          <a:spcPct val="0"/>
        </a:spcBef>
        <a:spcAft>
          <a:spcPct val="5000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577850" indent="-236538" algn="l" rtl="0" eaLnBrk="0" fontAlgn="base" hangingPunct="0">
        <a:spcBef>
          <a:spcPct val="35000"/>
        </a:spcBef>
        <a:spcAft>
          <a:spcPct val="25000"/>
        </a:spcAft>
        <a:buSzPct val="125000"/>
        <a:buChar char="•"/>
        <a:defRPr sz="2800">
          <a:solidFill>
            <a:schemeClr val="tx1"/>
          </a:solidFill>
          <a:latin typeface="+mn-lt"/>
          <a:ea typeface="+mn-ea"/>
        </a:defRPr>
      </a:lvl3pPr>
      <a:lvl4pPr marL="923925" indent="-231775" algn="l" rtl="0" eaLnBrk="0" fontAlgn="base" hangingPunct="0">
        <a:spcBef>
          <a:spcPct val="35000"/>
        </a:spcBef>
        <a:spcAft>
          <a:spcPct val="25000"/>
        </a:spcAft>
        <a:buSzPct val="125000"/>
        <a:buChar char="•"/>
        <a:defRPr sz="2800">
          <a:solidFill>
            <a:schemeClr val="tx1"/>
          </a:solidFill>
          <a:latin typeface="+mn-lt"/>
          <a:ea typeface="+mn-ea"/>
        </a:defRPr>
      </a:lvl4pPr>
      <a:lvl5pPr marL="1089025" indent="3175" algn="l" rtl="0" eaLnBrk="0" fontAlgn="base" hangingPunct="0">
        <a:spcBef>
          <a:spcPct val="35000"/>
        </a:spcBef>
        <a:spcAft>
          <a:spcPct val="25000"/>
        </a:spcAft>
        <a:buSzPct val="125000"/>
        <a:buFont typeface="Wingdings" charset="0"/>
        <a:buChar char="»"/>
        <a:defRPr sz="2400">
          <a:solidFill>
            <a:schemeClr val="tx1"/>
          </a:solidFill>
          <a:latin typeface="+mn-lt"/>
          <a:ea typeface="+mn-ea"/>
        </a:defRPr>
      </a:lvl5pPr>
      <a:lvl6pPr marL="1546225" indent="3175" algn="l" rtl="0" fontAlgn="base">
        <a:spcBef>
          <a:spcPct val="35000"/>
        </a:spcBef>
        <a:spcAft>
          <a:spcPct val="25000"/>
        </a:spcAft>
        <a:buSzPct val="125000"/>
        <a:buFont typeface="Wingdings" pitchFamily="2" charset="2"/>
        <a:defRPr sz="2400">
          <a:solidFill>
            <a:schemeClr val="tx1"/>
          </a:solidFill>
          <a:latin typeface="+mn-lt"/>
          <a:ea typeface="+mn-ea"/>
        </a:defRPr>
      </a:lvl6pPr>
      <a:lvl7pPr marL="2003425" indent="3175" algn="l" rtl="0" fontAlgn="base">
        <a:spcBef>
          <a:spcPct val="35000"/>
        </a:spcBef>
        <a:spcAft>
          <a:spcPct val="25000"/>
        </a:spcAft>
        <a:buSzPct val="125000"/>
        <a:buFont typeface="Wingdings" pitchFamily="2" charset="2"/>
        <a:defRPr sz="2400">
          <a:solidFill>
            <a:schemeClr val="tx1"/>
          </a:solidFill>
          <a:latin typeface="+mn-lt"/>
          <a:ea typeface="+mn-ea"/>
        </a:defRPr>
      </a:lvl7pPr>
      <a:lvl8pPr marL="2460625" indent="3175" algn="l" rtl="0" fontAlgn="base">
        <a:spcBef>
          <a:spcPct val="35000"/>
        </a:spcBef>
        <a:spcAft>
          <a:spcPct val="25000"/>
        </a:spcAft>
        <a:buSzPct val="125000"/>
        <a:buFont typeface="Wingdings" pitchFamily="2" charset="2"/>
        <a:defRPr sz="2400">
          <a:solidFill>
            <a:schemeClr val="tx1"/>
          </a:solidFill>
          <a:latin typeface="+mn-lt"/>
          <a:ea typeface="+mn-ea"/>
        </a:defRPr>
      </a:lvl8pPr>
      <a:lvl9pPr marL="2917825" indent="3175" algn="l" rtl="0" fontAlgn="base">
        <a:spcBef>
          <a:spcPct val="35000"/>
        </a:spcBef>
        <a:spcAft>
          <a:spcPct val="25000"/>
        </a:spcAft>
        <a:buSzPct val="125000"/>
        <a:buFont typeface="Wingdings" pitchFamily="2" charset="2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outine copy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67" name="Picture 3" descr="red button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6399213"/>
            <a:ext cx="11430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3050" y="1095375"/>
            <a:ext cx="8642350" cy="484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0416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785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6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59088" y="6578600"/>
            <a:ext cx="2895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800" b="0">
                <a:solidFill>
                  <a:schemeClr val="bg2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6041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994400" y="61880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  <p:sp>
        <p:nvSpPr>
          <p:cNvPr id="62472" name="Rectangle 9"/>
          <p:cNvSpPr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Aft>
                <a:spcPct val="50000"/>
              </a:spcAft>
            </a:pPr>
            <a:endParaRPr lang="en-US" sz="3200">
              <a:solidFill>
                <a:srgbClr val="000080"/>
              </a:solidFill>
            </a:endParaRPr>
          </a:p>
        </p:txBody>
      </p:sp>
      <p:sp>
        <p:nvSpPr>
          <p:cNvPr id="62473" name="Rectangle 10"/>
          <p:cNvSpPr>
            <a:spLocks noChangeArrowheads="1"/>
          </p:cNvSpPr>
          <p:nvPr/>
        </p:nvSpPr>
        <p:spPr bwMode="auto">
          <a:xfrm>
            <a:off x="609600" y="63849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000" b="0">
              <a:solidFill>
                <a:schemeClr val="bg1"/>
              </a:solidFill>
            </a:endParaRPr>
          </a:p>
        </p:txBody>
      </p:sp>
      <p:sp>
        <p:nvSpPr>
          <p:cNvPr id="62474" name="Text Box 11"/>
          <p:cNvSpPr txBox="1"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b="0"/>
          </a:p>
        </p:txBody>
      </p:sp>
      <p:sp>
        <p:nvSpPr>
          <p:cNvPr id="62475" name="Text Box 13"/>
          <p:cNvSpPr txBox="1">
            <a:spLocks noChangeArrowheads="1"/>
          </p:cNvSpPr>
          <p:nvPr/>
        </p:nvSpPr>
        <p:spPr bwMode="auto">
          <a:xfrm>
            <a:off x="8210550" y="6448425"/>
            <a:ext cx="9239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>
                <a:solidFill>
                  <a:schemeClr val="bg1"/>
                </a:solidFill>
              </a:rPr>
              <a:t>End Show</a:t>
            </a:r>
          </a:p>
        </p:txBody>
      </p:sp>
      <p:sp>
        <p:nvSpPr>
          <p:cNvPr id="62476" name="Rectangle 14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8053388" y="6346825"/>
            <a:ext cx="1147762" cy="549275"/>
          </a:xfrm>
          <a:prstGeom prst="rect">
            <a:avLst/>
          </a:prstGeom>
          <a:solidFill>
            <a:srgbClr val="FFFF00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2477" name="Picture 17" descr="logo_ph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6267450"/>
            <a:ext cx="588963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8" name="Picture 19" descr="Process_art_ARROWS copy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113"/>
            <a:ext cx="666750" cy="701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79" name="Rectangle 20"/>
          <p:cNvSpPr>
            <a:spLocks noChangeArrowheads="1"/>
          </p:cNvSpPr>
          <p:nvPr userDrawn="1"/>
        </p:nvSpPr>
        <p:spPr bwMode="auto">
          <a:xfrm>
            <a:off x="6816725" y="5967413"/>
            <a:ext cx="2286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en-US" sz="1200">
                <a:solidFill>
                  <a:schemeClr val="bg1"/>
                </a:solidFill>
              </a:rPr>
              <a:t>Slide </a:t>
            </a:r>
          </a:p>
          <a:p>
            <a:pPr algn="r"/>
            <a:fld id="{CBDB6184-CDCF-DF4E-9E98-725F3EEDA68E}" type="slidenum">
              <a:rPr lang="en-US" sz="1200">
                <a:solidFill>
                  <a:schemeClr val="bg1"/>
                </a:solidFill>
              </a:rPr>
              <a:pPr algn="r"/>
              <a:t>‹#›</a:t>
            </a:fld>
            <a:r>
              <a:rPr lang="en-US" sz="1200">
                <a:solidFill>
                  <a:schemeClr val="bg1"/>
                </a:solidFill>
              </a:rPr>
              <a:t> of 28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62480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6011863" y="0"/>
            <a:ext cx="3132137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2481" name="Rectangle 22"/>
          <p:cNvSpPr>
            <a:spLocks noChangeArrowheads="1"/>
          </p:cNvSpPr>
          <p:nvPr userDrawn="1"/>
        </p:nvSpPr>
        <p:spPr bwMode="auto">
          <a:xfrm>
            <a:off x="1776413" y="0"/>
            <a:ext cx="3803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8-2 Photosynthesis: An Overview</a:t>
            </a:r>
          </a:p>
        </p:txBody>
      </p:sp>
      <p:pic>
        <p:nvPicPr>
          <p:cNvPr id="62482" name="Picture 23" descr="arrow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225" y="100013"/>
            <a:ext cx="3175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4" r:id="rId1"/>
    <p:sldLayoutId id="2147484025" r:id="rId2"/>
    <p:sldLayoutId id="2147484026" r:id="rId3"/>
    <p:sldLayoutId id="2147484027" r:id="rId4"/>
    <p:sldLayoutId id="2147484028" r:id="rId5"/>
    <p:sldLayoutId id="2147484029" r:id="rId6"/>
    <p:sldLayoutId id="2147484030" r:id="rId7"/>
    <p:sldLayoutId id="2147484031" r:id="rId8"/>
    <p:sldLayoutId id="2147484032" r:id="rId9"/>
    <p:sldLayoutId id="2147484033" r:id="rId10"/>
    <p:sldLayoutId id="2147484034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80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80"/>
          </a:solidFill>
          <a:latin typeface="Arial" charset="0"/>
          <a:ea typeface="ＭＳ Ｐゴシック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80"/>
          </a:solidFill>
          <a:latin typeface="Arial" charset="0"/>
          <a:ea typeface="ＭＳ Ｐゴシック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80"/>
          </a:solidFill>
          <a:latin typeface="Arial" charset="0"/>
          <a:ea typeface="ＭＳ Ｐゴシック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80"/>
          </a:solidFill>
          <a:latin typeface="Arial" charset="0"/>
          <a:ea typeface="ＭＳ Ｐゴシック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har char="•"/>
        <a:defRPr sz="3200" b="1">
          <a:solidFill>
            <a:srgbClr val="000080"/>
          </a:solidFill>
          <a:latin typeface="+mn-lt"/>
          <a:ea typeface="+mn-ea"/>
          <a:cs typeface="ＭＳ Ｐゴシック" charset="0"/>
        </a:defRPr>
      </a:lvl1pPr>
      <a:lvl2pPr marL="114300" indent="342900" algn="l" rtl="0" eaLnBrk="0" fontAlgn="base" hangingPunct="0">
        <a:lnSpc>
          <a:spcPct val="85000"/>
        </a:lnSpc>
        <a:spcBef>
          <a:spcPct val="0"/>
        </a:spcBef>
        <a:spcAft>
          <a:spcPct val="50000"/>
        </a:spcAft>
        <a:buChar char="–"/>
        <a:defRPr sz="2800" b="1">
          <a:solidFill>
            <a:srgbClr val="006400"/>
          </a:solidFill>
          <a:latin typeface="+mn-lt"/>
          <a:ea typeface="+mn-ea"/>
        </a:defRPr>
      </a:lvl2pPr>
      <a:lvl3pPr marL="400050" indent="514350" algn="l" rtl="0" eaLnBrk="0" fontAlgn="base" hangingPunct="0">
        <a:spcBef>
          <a:spcPct val="35000"/>
        </a:spcBef>
        <a:spcAft>
          <a:spcPct val="25000"/>
        </a:spcAft>
        <a:buFont typeface="Arial" charset="0"/>
        <a:buChar char="•"/>
        <a:defRPr sz="2800">
          <a:solidFill>
            <a:schemeClr val="tx1"/>
          </a:solidFill>
          <a:latin typeface="+mn-lt"/>
          <a:ea typeface="+mn-ea"/>
        </a:defRPr>
      </a:lvl3pPr>
      <a:lvl4pPr marL="914400" indent="-231775" algn="l" rtl="0" eaLnBrk="0" fontAlgn="base" hangingPunct="0">
        <a:spcBef>
          <a:spcPct val="35000"/>
        </a:spcBef>
        <a:spcAft>
          <a:spcPct val="25000"/>
        </a:spcAft>
        <a:buSzPct val="125000"/>
        <a:buChar char="•"/>
        <a:defRPr sz="2800">
          <a:solidFill>
            <a:schemeClr val="tx1"/>
          </a:solidFill>
          <a:latin typeface="+mn-lt"/>
          <a:ea typeface="+mn-ea"/>
        </a:defRPr>
      </a:lvl4pPr>
      <a:lvl5pPr marL="1252538" indent="3175" algn="l" rtl="0" eaLnBrk="0" fontAlgn="base" hangingPunct="0">
        <a:spcBef>
          <a:spcPct val="35000"/>
        </a:spcBef>
        <a:spcAft>
          <a:spcPct val="25000"/>
        </a:spcAft>
        <a:buSzPct val="125000"/>
        <a:buFont typeface="Wingdings" charset="0"/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1709738" indent="3175" algn="l" rtl="0" fontAlgn="base">
        <a:spcBef>
          <a:spcPct val="35000"/>
        </a:spcBef>
        <a:spcAft>
          <a:spcPct val="25000"/>
        </a:spcAft>
        <a:buSzPct val="125000"/>
        <a:buFont typeface="Wingdings" pitchFamily="2" charset="2"/>
        <a:defRPr sz="2800">
          <a:solidFill>
            <a:schemeClr val="tx1"/>
          </a:solidFill>
          <a:latin typeface="+mn-lt"/>
          <a:ea typeface="+mn-ea"/>
        </a:defRPr>
      </a:lvl6pPr>
      <a:lvl7pPr marL="2166938" indent="3175" algn="l" rtl="0" fontAlgn="base">
        <a:spcBef>
          <a:spcPct val="35000"/>
        </a:spcBef>
        <a:spcAft>
          <a:spcPct val="25000"/>
        </a:spcAft>
        <a:buSzPct val="125000"/>
        <a:buFont typeface="Wingdings" pitchFamily="2" charset="2"/>
        <a:defRPr sz="2800">
          <a:solidFill>
            <a:schemeClr val="tx1"/>
          </a:solidFill>
          <a:latin typeface="+mn-lt"/>
          <a:ea typeface="+mn-ea"/>
        </a:defRPr>
      </a:lvl7pPr>
      <a:lvl8pPr marL="2624138" indent="3175" algn="l" rtl="0" fontAlgn="base">
        <a:spcBef>
          <a:spcPct val="35000"/>
        </a:spcBef>
        <a:spcAft>
          <a:spcPct val="25000"/>
        </a:spcAft>
        <a:buSzPct val="125000"/>
        <a:buFont typeface="Wingdings" pitchFamily="2" charset="2"/>
        <a:defRPr sz="2800">
          <a:solidFill>
            <a:schemeClr val="tx1"/>
          </a:solidFill>
          <a:latin typeface="+mn-lt"/>
          <a:ea typeface="+mn-ea"/>
        </a:defRPr>
      </a:lvl8pPr>
      <a:lvl9pPr marL="3081338" indent="3175" algn="l" rtl="0" fontAlgn="base">
        <a:spcBef>
          <a:spcPct val="35000"/>
        </a:spcBef>
        <a:spcAft>
          <a:spcPct val="25000"/>
        </a:spcAft>
        <a:buSzPct val="125000"/>
        <a:buFont typeface="Wingdings" pitchFamily="2" charset="2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3" descr="active_art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5" name="Picture 3" descr="red button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6399213"/>
            <a:ext cx="11430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6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3050" y="1095375"/>
            <a:ext cx="8642350" cy="484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6080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785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0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59088" y="6578600"/>
            <a:ext cx="2895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800" b="0">
                <a:solidFill>
                  <a:schemeClr val="bg2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46080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994400" y="61880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  <p:sp>
        <p:nvSpPr>
          <p:cNvPr id="74760" name="Rectangle 9"/>
          <p:cNvSpPr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Aft>
                <a:spcPct val="50000"/>
              </a:spcAft>
            </a:pPr>
            <a:endParaRPr lang="en-US" sz="3200">
              <a:solidFill>
                <a:srgbClr val="000080"/>
              </a:solidFill>
            </a:endParaRPr>
          </a:p>
        </p:txBody>
      </p:sp>
      <p:sp>
        <p:nvSpPr>
          <p:cNvPr id="74761" name="Rectangle 11"/>
          <p:cNvSpPr>
            <a:spLocks noChangeArrowheads="1"/>
          </p:cNvSpPr>
          <p:nvPr/>
        </p:nvSpPr>
        <p:spPr bwMode="auto">
          <a:xfrm>
            <a:off x="609600" y="63849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000" b="0">
              <a:solidFill>
                <a:schemeClr val="bg1"/>
              </a:solidFill>
            </a:endParaRPr>
          </a:p>
        </p:txBody>
      </p:sp>
      <p:sp>
        <p:nvSpPr>
          <p:cNvPr id="74762" name="Text Box 12"/>
          <p:cNvSpPr txBox="1"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b="0"/>
          </a:p>
        </p:txBody>
      </p:sp>
      <p:sp>
        <p:nvSpPr>
          <p:cNvPr id="74763" name="Text Box 14"/>
          <p:cNvSpPr txBox="1">
            <a:spLocks noChangeArrowheads="1"/>
          </p:cNvSpPr>
          <p:nvPr/>
        </p:nvSpPr>
        <p:spPr bwMode="auto">
          <a:xfrm>
            <a:off x="8210550" y="6448425"/>
            <a:ext cx="9239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>
                <a:solidFill>
                  <a:schemeClr val="bg1"/>
                </a:solidFill>
              </a:rPr>
              <a:t>End Show</a:t>
            </a:r>
          </a:p>
        </p:txBody>
      </p:sp>
      <p:sp>
        <p:nvSpPr>
          <p:cNvPr id="74764" name="Rectangle 15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8053388" y="6346825"/>
            <a:ext cx="1147762" cy="549275"/>
          </a:xfrm>
          <a:prstGeom prst="rect">
            <a:avLst/>
          </a:prstGeom>
          <a:solidFill>
            <a:srgbClr val="FFFF00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4765" name="Picture 21" descr="logo_ph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6267450"/>
            <a:ext cx="588963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66" name="Rectangle 24"/>
          <p:cNvSpPr>
            <a:spLocks noChangeArrowheads="1"/>
          </p:cNvSpPr>
          <p:nvPr userDrawn="1"/>
        </p:nvSpPr>
        <p:spPr bwMode="auto">
          <a:xfrm>
            <a:off x="6816725" y="5967413"/>
            <a:ext cx="2286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en-US" sz="1200">
                <a:solidFill>
                  <a:schemeClr val="bg1"/>
                </a:solidFill>
              </a:rPr>
              <a:t>Slide </a:t>
            </a:r>
          </a:p>
          <a:p>
            <a:pPr algn="r"/>
            <a:fld id="{31D99C84-E01D-C541-B6AD-BF2C5D883F35}" type="slidenum">
              <a:rPr lang="en-US" sz="1200">
                <a:solidFill>
                  <a:schemeClr val="bg1"/>
                </a:solidFill>
              </a:rPr>
              <a:pPr algn="r"/>
              <a:t>‹#›</a:t>
            </a:fld>
            <a:r>
              <a:rPr lang="en-US" sz="1200">
                <a:solidFill>
                  <a:schemeClr val="bg1"/>
                </a:solidFill>
              </a:rPr>
              <a:t> of 28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7476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6011863" y="0"/>
            <a:ext cx="3132137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4768" name="Rectangle 26"/>
          <p:cNvSpPr>
            <a:spLocks noChangeArrowheads="1"/>
          </p:cNvSpPr>
          <p:nvPr userDrawn="1"/>
        </p:nvSpPr>
        <p:spPr bwMode="auto">
          <a:xfrm>
            <a:off x="1776413" y="0"/>
            <a:ext cx="3803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8-2 Photosynthesis: An Overview</a:t>
            </a:r>
          </a:p>
        </p:txBody>
      </p:sp>
      <p:pic>
        <p:nvPicPr>
          <p:cNvPr id="74769" name="Picture 27" descr="arrow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225" y="100013"/>
            <a:ext cx="3175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5" r:id="rId1"/>
    <p:sldLayoutId id="2147484036" r:id="rId2"/>
    <p:sldLayoutId id="2147484037" r:id="rId3"/>
    <p:sldLayoutId id="2147484038" r:id="rId4"/>
    <p:sldLayoutId id="2147484039" r:id="rId5"/>
    <p:sldLayoutId id="2147484040" r:id="rId6"/>
    <p:sldLayoutId id="2147484041" r:id="rId7"/>
    <p:sldLayoutId id="2147484042" r:id="rId8"/>
    <p:sldLayoutId id="2147484043" r:id="rId9"/>
    <p:sldLayoutId id="2147484044" r:id="rId10"/>
    <p:sldLayoutId id="2147484045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80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80"/>
          </a:solidFill>
          <a:latin typeface="Arial" charset="0"/>
          <a:ea typeface="ＭＳ Ｐゴシック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80"/>
          </a:solidFill>
          <a:latin typeface="Arial" charset="0"/>
          <a:ea typeface="ＭＳ Ｐゴシック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80"/>
          </a:solidFill>
          <a:latin typeface="Arial" charset="0"/>
          <a:ea typeface="ＭＳ Ｐゴシック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80"/>
          </a:solidFill>
          <a:latin typeface="Arial" charset="0"/>
          <a:ea typeface="ＭＳ Ｐゴシック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har char="•"/>
        <a:defRPr sz="3200" b="1">
          <a:solidFill>
            <a:srgbClr val="000080"/>
          </a:solidFill>
          <a:latin typeface="+mn-lt"/>
          <a:ea typeface="+mn-ea"/>
          <a:cs typeface="ＭＳ Ｐゴシック" charset="0"/>
        </a:defRPr>
      </a:lvl1pPr>
      <a:lvl2pPr marL="114300" indent="342900" algn="l" rtl="0" eaLnBrk="0" fontAlgn="base" hangingPunct="0">
        <a:lnSpc>
          <a:spcPct val="85000"/>
        </a:lnSpc>
        <a:spcBef>
          <a:spcPct val="0"/>
        </a:spcBef>
        <a:spcAft>
          <a:spcPct val="50000"/>
        </a:spcAft>
        <a:buChar char="–"/>
        <a:defRPr sz="2800" b="1">
          <a:solidFill>
            <a:srgbClr val="006400"/>
          </a:solidFill>
          <a:latin typeface="+mn-lt"/>
          <a:ea typeface="+mn-ea"/>
        </a:defRPr>
      </a:lvl2pPr>
      <a:lvl3pPr marL="400050" indent="514350" algn="l" rtl="0" eaLnBrk="0" fontAlgn="base" hangingPunct="0">
        <a:spcBef>
          <a:spcPct val="35000"/>
        </a:spcBef>
        <a:spcAft>
          <a:spcPct val="25000"/>
        </a:spcAft>
        <a:buFont typeface="Arial" charset="0"/>
        <a:buChar char="•"/>
        <a:defRPr sz="2800">
          <a:solidFill>
            <a:schemeClr val="tx1"/>
          </a:solidFill>
          <a:latin typeface="+mn-lt"/>
          <a:ea typeface="+mn-ea"/>
        </a:defRPr>
      </a:lvl3pPr>
      <a:lvl4pPr marL="914400" indent="-231775" algn="l" rtl="0" eaLnBrk="0" fontAlgn="base" hangingPunct="0">
        <a:spcBef>
          <a:spcPct val="35000"/>
        </a:spcBef>
        <a:spcAft>
          <a:spcPct val="25000"/>
        </a:spcAft>
        <a:buSzPct val="125000"/>
        <a:buChar char="•"/>
        <a:defRPr sz="2800">
          <a:solidFill>
            <a:schemeClr val="tx1"/>
          </a:solidFill>
          <a:latin typeface="+mn-lt"/>
          <a:ea typeface="+mn-ea"/>
        </a:defRPr>
      </a:lvl4pPr>
      <a:lvl5pPr marL="1252538" indent="3175" algn="l" rtl="0" eaLnBrk="0" fontAlgn="base" hangingPunct="0">
        <a:spcBef>
          <a:spcPct val="35000"/>
        </a:spcBef>
        <a:spcAft>
          <a:spcPct val="25000"/>
        </a:spcAft>
        <a:buSzPct val="125000"/>
        <a:buFont typeface="Wingdings" charset="0"/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1709738" indent="3175" algn="l" rtl="0" fontAlgn="base">
        <a:spcBef>
          <a:spcPct val="35000"/>
        </a:spcBef>
        <a:spcAft>
          <a:spcPct val="25000"/>
        </a:spcAft>
        <a:buSzPct val="125000"/>
        <a:buFont typeface="Wingdings" pitchFamily="2" charset="2"/>
        <a:defRPr sz="2800">
          <a:solidFill>
            <a:schemeClr val="tx1"/>
          </a:solidFill>
          <a:latin typeface="+mn-lt"/>
          <a:ea typeface="+mn-ea"/>
        </a:defRPr>
      </a:lvl6pPr>
      <a:lvl7pPr marL="2166938" indent="3175" algn="l" rtl="0" fontAlgn="base">
        <a:spcBef>
          <a:spcPct val="35000"/>
        </a:spcBef>
        <a:spcAft>
          <a:spcPct val="25000"/>
        </a:spcAft>
        <a:buSzPct val="125000"/>
        <a:buFont typeface="Wingdings" pitchFamily="2" charset="2"/>
        <a:defRPr sz="2800">
          <a:solidFill>
            <a:schemeClr val="tx1"/>
          </a:solidFill>
          <a:latin typeface="+mn-lt"/>
          <a:ea typeface="+mn-ea"/>
        </a:defRPr>
      </a:lvl7pPr>
      <a:lvl8pPr marL="2624138" indent="3175" algn="l" rtl="0" fontAlgn="base">
        <a:spcBef>
          <a:spcPct val="35000"/>
        </a:spcBef>
        <a:spcAft>
          <a:spcPct val="25000"/>
        </a:spcAft>
        <a:buSzPct val="125000"/>
        <a:buFont typeface="Wingdings" pitchFamily="2" charset="2"/>
        <a:defRPr sz="2800">
          <a:solidFill>
            <a:schemeClr val="tx1"/>
          </a:solidFill>
          <a:latin typeface="+mn-lt"/>
          <a:ea typeface="+mn-ea"/>
        </a:defRPr>
      </a:lvl8pPr>
      <a:lvl9pPr marL="3081338" indent="3175" algn="l" rtl="0" fontAlgn="base">
        <a:spcBef>
          <a:spcPct val="35000"/>
        </a:spcBef>
        <a:spcAft>
          <a:spcPct val="25000"/>
        </a:spcAft>
        <a:buSzPct val="125000"/>
        <a:buFont typeface="Wingdings" pitchFamily="2" charset="2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19" descr="Activity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43" name="Picture 3" descr="red button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6399213"/>
            <a:ext cx="11430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4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3050" y="1095375"/>
            <a:ext cx="8642350" cy="484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5706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785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706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59088" y="6578600"/>
            <a:ext cx="2895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800" b="0">
                <a:solidFill>
                  <a:schemeClr val="bg2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55706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994400" y="61880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  <p:sp>
        <p:nvSpPr>
          <p:cNvPr id="87048" name="Rectangle 9"/>
          <p:cNvSpPr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Aft>
                <a:spcPct val="50000"/>
              </a:spcAft>
            </a:pPr>
            <a:endParaRPr lang="en-US" sz="3200">
              <a:solidFill>
                <a:srgbClr val="000080"/>
              </a:solidFill>
            </a:endParaRPr>
          </a:p>
        </p:txBody>
      </p:sp>
      <p:sp>
        <p:nvSpPr>
          <p:cNvPr id="87049" name="Rectangle 10"/>
          <p:cNvSpPr>
            <a:spLocks noChangeArrowheads="1"/>
          </p:cNvSpPr>
          <p:nvPr/>
        </p:nvSpPr>
        <p:spPr bwMode="auto">
          <a:xfrm>
            <a:off x="609600" y="63849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000" b="0">
              <a:solidFill>
                <a:schemeClr val="bg1"/>
              </a:solidFill>
            </a:endParaRPr>
          </a:p>
        </p:txBody>
      </p:sp>
      <p:sp>
        <p:nvSpPr>
          <p:cNvPr id="87050" name="Text Box 11"/>
          <p:cNvSpPr txBox="1"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b="0"/>
          </a:p>
        </p:txBody>
      </p:sp>
      <p:sp>
        <p:nvSpPr>
          <p:cNvPr id="87051" name="Text Box 13"/>
          <p:cNvSpPr txBox="1">
            <a:spLocks noChangeArrowheads="1"/>
          </p:cNvSpPr>
          <p:nvPr/>
        </p:nvSpPr>
        <p:spPr bwMode="auto">
          <a:xfrm>
            <a:off x="8210550" y="6448425"/>
            <a:ext cx="9239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>
                <a:solidFill>
                  <a:schemeClr val="bg1"/>
                </a:solidFill>
              </a:rPr>
              <a:t>End Show</a:t>
            </a:r>
          </a:p>
        </p:txBody>
      </p:sp>
      <p:sp>
        <p:nvSpPr>
          <p:cNvPr id="87052" name="Rectangle 14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8053388" y="6346825"/>
            <a:ext cx="1147762" cy="549275"/>
          </a:xfrm>
          <a:prstGeom prst="rect">
            <a:avLst/>
          </a:prstGeom>
          <a:solidFill>
            <a:srgbClr val="FFFF00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7053" name="Picture 17" descr="logo_ph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6267450"/>
            <a:ext cx="588963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54" name="Rectangle 20"/>
          <p:cNvSpPr>
            <a:spLocks noChangeArrowheads="1"/>
          </p:cNvSpPr>
          <p:nvPr userDrawn="1"/>
        </p:nvSpPr>
        <p:spPr bwMode="auto">
          <a:xfrm>
            <a:off x="6816725" y="5967413"/>
            <a:ext cx="2286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en-US" sz="1200">
                <a:solidFill>
                  <a:schemeClr val="bg1"/>
                </a:solidFill>
              </a:rPr>
              <a:t>Slide </a:t>
            </a:r>
          </a:p>
          <a:p>
            <a:pPr algn="r"/>
            <a:fld id="{EBF6E727-C360-6049-8674-FA063E04EDA0}" type="slidenum">
              <a:rPr lang="en-US" sz="1200">
                <a:solidFill>
                  <a:schemeClr val="bg1"/>
                </a:solidFill>
              </a:rPr>
              <a:pPr algn="r"/>
              <a:t>‹#›</a:t>
            </a:fld>
            <a:r>
              <a:rPr lang="en-US" sz="1200">
                <a:solidFill>
                  <a:schemeClr val="bg1"/>
                </a:solidFill>
              </a:rPr>
              <a:t> of 28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8705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6011863" y="0"/>
            <a:ext cx="3132137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7056" name="Rectangle 22"/>
          <p:cNvSpPr>
            <a:spLocks noChangeArrowheads="1"/>
          </p:cNvSpPr>
          <p:nvPr userDrawn="1"/>
        </p:nvSpPr>
        <p:spPr bwMode="auto">
          <a:xfrm>
            <a:off x="1776413" y="0"/>
            <a:ext cx="3803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8-2 Photosynthesis: An Overview</a:t>
            </a:r>
          </a:p>
        </p:txBody>
      </p:sp>
      <p:pic>
        <p:nvPicPr>
          <p:cNvPr id="87057" name="Picture 23" descr="arrow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225" y="100013"/>
            <a:ext cx="3175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46" r:id="rId1"/>
    <p:sldLayoutId id="2147484047" r:id="rId2"/>
    <p:sldLayoutId id="2147484048" r:id="rId3"/>
    <p:sldLayoutId id="2147484049" r:id="rId4"/>
    <p:sldLayoutId id="2147484050" r:id="rId5"/>
    <p:sldLayoutId id="2147484051" r:id="rId6"/>
    <p:sldLayoutId id="2147484052" r:id="rId7"/>
    <p:sldLayoutId id="2147484053" r:id="rId8"/>
    <p:sldLayoutId id="2147484054" r:id="rId9"/>
    <p:sldLayoutId id="2147484055" r:id="rId10"/>
    <p:sldLayoutId id="2147484056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80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80"/>
          </a:solidFill>
          <a:latin typeface="Arial" charset="0"/>
          <a:ea typeface="ＭＳ Ｐゴシック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80"/>
          </a:solidFill>
          <a:latin typeface="Arial" charset="0"/>
          <a:ea typeface="ＭＳ Ｐゴシック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80"/>
          </a:solidFill>
          <a:latin typeface="Arial" charset="0"/>
          <a:ea typeface="ＭＳ Ｐゴシック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80"/>
          </a:solidFill>
          <a:latin typeface="Arial" charset="0"/>
          <a:ea typeface="ＭＳ Ｐゴシック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har char="•"/>
        <a:defRPr sz="3200" b="1">
          <a:solidFill>
            <a:srgbClr val="000080"/>
          </a:solidFill>
          <a:latin typeface="+mn-lt"/>
          <a:ea typeface="+mn-ea"/>
          <a:cs typeface="ＭＳ Ｐゴシック" charset="0"/>
        </a:defRPr>
      </a:lvl1pPr>
      <a:lvl2pPr marL="114300" indent="342900" algn="l" rtl="0" eaLnBrk="0" fontAlgn="base" hangingPunct="0">
        <a:lnSpc>
          <a:spcPct val="85000"/>
        </a:lnSpc>
        <a:spcBef>
          <a:spcPct val="0"/>
        </a:spcBef>
        <a:spcAft>
          <a:spcPct val="50000"/>
        </a:spcAft>
        <a:buChar char="–"/>
        <a:defRPr sz="2800" b="1">
          <a:solidFill>
            <a:srgbClr val="006400"/>
          </a:solidFill>
          <a:latin typeface="+mn-lt"/>
          <a:ea typeface="+mn-ea"/>
        </a:defRPr>
      </a:lvl2pPr>
      <a:lvl3pPr marL="400050" indent="514350" algn="l" rtl="0" eaLnBrk="0" fontAlgn="base" hangingPunct="0">
        <a:spcBef>
          <a:spcPct val="35000"/>
        </a:spcBef>
        <a:spcAft>
          <a:spcPct val="25000"/>
        </a:spcAft>
        <a:buFont typeface="Arial" charset="0"/>
        <a:buChar char="•"/>
        <a:defRPr sz="2800">
          <a:solidFill>
            <a:schemeClr val="tx1"/>
          </a:solidFill>
          <a:latin typeface="+mn-lt"/>
          <a:ea typeface="+mn-ea"/>
        </a:defRPr>
      </a:lvl3pPr>
      <a:lvl4pPr marL="914400" indent="-231775" algn="l" rtl="0" eaLnBrk="0" fontAlgn="base" hangingPunct="0">
        <a:spcBef>
          <a:spcPct val="35000"/>
        </a:spcBef>
        <a:spcAft>
          <a:spcPct val="25000"/>
        </a:spcAft>
        <a:buSzPct val="125000"/>
        <a:buChar char="•"/>
        <a:defRPr sz="2800">
          <a:solidFill>
            <a:schemeClr val="tx1"/>
          </a:solidFill>
          <a:latin typeface="+mn-lt"/>
          <a:ea typeface="+mn-ea"/>
        </a:defRPr>
      </a:lvl4pPr>
      <a:lvl5pPr marL="1252538" indent="3175" algn="l" rtl="0" eaLnBrk="0" fontAlgn="base" hangingPunct="0">
        <a:spcBef>
          <a:spcPct val="35000"/>
        </a:spcBef>
        <a:spcAft>
          <a:spcPct val="25000"/>
        </a:spcAft>
        <a:buSzPct val="125000"/>
        <a:buFont typeface="Wingdings" charset="0"/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1709738" indent="3175" algn="l" rtl="0" fontAlgn="base">
        <a:spcBef>
          <a:spcPct val="35000"/>
        </a:spcBef>
        <a:spcAft>
          <a:spcPct val="25000"/>
        </a:spcAft>
        <a:buSzPct val="125000"/>
        <a:buFont typeface="Wingdings" pitchFamily="2" charset="2"/>
        <a:defRPr sz="2800">
          <a:solidFill>
            <a:schemeClr val="tx1"/>
          </a:solidFill>
          <a:latin typeface="+mn-lt"/>
          <a:ea typeface="+mn-ea"/>
        </a:defRPr>
      </a:lvl6pPr>
      <a:lvl7pPr marL="2166938" indent="3175" algn="l" rtl="0" fontAlgn="base">
        <a:spcBef>
          <a:spcPct val="35000"/>
        </a:spcBef>
        <a:spcAft>
          <a:spcPct val="25000"/>
        </a:spcAft>
        <a:buSzPct val="125000"/>
        <a:buFont typeface="Wingdings" pitchFamily="2" charset="2"/>
        <a:defRPr sz="2800">
          <a:solidFill>
            <a:schemeClr val="tx1"/>
          </a:solidFill>
          <a:latin typeface="+mn-lt"/>
          <a:ea typeface="+mn-ea"/>
        </a:defRPr>
      </a:lvl7pPr>
      <a:lvl8pPr marL="2624138" indent="3175" algn="l" rtl="0" fontAlgn="base">
        <a:spcBef>
          <a:spcPct val="35000"/>
        </a:spcBef>
        <a:spcAft>
          <a:spcPct val="25000"/>
        </a:spcAft>
        <a:buSzPct val="125000"/>
        <a:buFont typeface="Wingdings" pitchFamily="2" charset="2"/>
        <a:defRPr sz="2800">
          <a:solidFill>
            <a:schemeClr val="tx1"/>
          </a:solidFill>
          <a:latin typeface="+mn-lt"/>
          <a:ea typeface="+mn-ea"/>
        </a:defRPr>
      </a:lvl8pPr>
      <a:lvl9pPr marL="3081338" indent="3175" algn="l" rtl="0" fontAlgn="base">
        <a:spcBef>
          <a:spcPct val="35000"/>
        </a:spcBef>
        <a:spcAft>
          <a:spcPct val="25000"/>
        </a:spcAft>
        <a:buSzPct val="125000"/>
        <a:buFont typeface="Wingdings" pitchFamily="2" charset="2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0" name="Picture 19" descr="movi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331" name="Picture 3" descr="red button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6399213"/>
            <a:ext cx="11430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33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3050" y="1095375"/>
            <a:ext cx="8642350" cy="484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5808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785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808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59088" y="6578600"/>
            <a:ext cx="2895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800" b="0">
                <a:solidFill>
                  <a:schemeClr val="bg2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55808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994400" y="61880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  <p:sp>
        <p:nvSpPr>
          <p:cNvPr id="99336" name="Rectangle 9"/>
          <p:cNvSpPr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Aft>
                <a:spcPct val="50000"/>
              </a:spcAft>
            </a:pPr>
            <a:endParaRPr lang="en-US" sz="3200">
              <a:solidFill>
                <a:srgbClr val="000080"/>
              </a:solidFill>
            </a:endParaRPr>
          </a:p>
        </p:txBody>
      </p:sp>
      <p:sp>
        <p:nvSpPr>
          <p:cNvPr id="99337" name="Rectangle 10"/>
          <p:cNvSpPr>
            <a:spLocks noChangeArrowheads="1"/>
          </p:cNvSpPr>
          <p:nvPr/>
        </p:nvSpPr>
        <p:spPr bwMode="auto">
          <a:xfrm>
            <a:off x="609600" y="63849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000" b="0">
              <a:solidFill>
                <a:schemeClr val="bg1"/>
              </a:solidFill>
            </a:endParaRPr>
          </a:p>
        </p:txBody>
      </p:sp>
      <p:sp>
        <p:nvSpPr>
          <p:cNvPr id="99338" name="Text Box 11"/>
          <p:cNvSpPr txBox="1"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b="0"/>
          </a:p>
        </p:txBody>
      </p:sp>
      <p:sp>
        <p:nvSpPr>
          <p:cNvPr id="99339" name="Text Box 13"/>
          <p:cNvSpPr txBox="1">
            <a:spLocks noChangeArrowheads="1"/>
          </p:cNvSpPr>
          <p:nvPr/>
        </p:nvSpPr>
        <p:spPr bwMode="auto">
          <a:xfrm>
            <a:off x="8210550" y="6448425"/>
            <a:ext cx="9239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>
                <a:solidFill>
                  <a:schemeClr val="bg1"/>
                </a:solidFill>
              </a:rPr>
              <a:t>End Show</a:t>
            </a:r>
          </a:p>
        </p:txBody>
      </p:sp>
      <p:sp>
        <p:nvSpPr>
          <p:cNvPr id="99340" name="Rectangle 14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8053388" y="6346825"/>
            <a:ext cx="1147762" cy="549275"/>
          </a:xfrm>
          <a:prstGeom prst="rect">
            <a:avLst/>
          </a:prstGeom>
          <a:solidFill>
            <a:srgbClr val="FFFF00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9341" name="Picture 17" descr="logo_ph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6267450"/>
            <a:ext cx="588963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342" name="Rectangle 20"/>
          <p:cNvSpPr>
            <a:spLocks noChangeArrowheads="1"/>
          </p:cNvSpPr>
          <p:nvPr userDrawn="1"/>
        </p:nvSpPr>
        <p:spPr bwMode="auto">
          <a:xfrm>
            <a:off x="6816725" y="5967413"/>
            <a:ext cx="2286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en-US" sz="1200">
                <a:solidFill>
                  <a:schemeClr val="bg1"/>
                </a:solidFill>
              </a:rPr>
              <a:t>Slide </a:t>
            </a:r>
          </a:p>
          <a:p>
            <a:pPr algn="r"/>
            <a:fld id="{8465E4E2-29B1-DA4C-BC4D-430778CAD1F7}" type="slidenum">
              <a:rPr lang="en-US" sz="1200">
                <a:solidFill>
                  <a:schemeClr val="bg1"/>
                </a:solidFill>
              </a:rPr>
              <a:pPr algn="r"/>
              <a:t>‹#›</a:t>
            </a:fld>
            <a:r>
              <a:rPr lang="en-US" sz="1200">
                <a:solidFill>
                  <a:schemeClr val="bg1"/>
                </a:solidFill>
              </a:rPr>
              <a:t> of 28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99343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6011863" y="0"/>
            <a:ext cx="3132137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9344" name="Rectangle 22"/>
          <p:cNvSpPr>
            <a:spLocks noChangeArrowheads="1"/>
          </p:cNvSpPr>
          <p:nvPr userDrawn="1"/>
        </p:nvSpPr>
        <p:spPr bwMode="auto">
          <a:xfrm>
            <a:off x="1776413" y="0"/>
            <a:ext cx="3803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8-2 Photosynthesis: An Overview</a:t>
            </a:r>
          </a:p>
        </p:txBody>
      </p:sp>
      <p:pic>
        <p:nvPicPr>
          <p:cNvPr id="99345" name="Picture 23" descr="arrow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225" y="100013"/>
            <a:ext cx="3175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80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80"/>
          </a:solidFill>
          <a:latin typeface="Arial" charset="0"/>
          <a:ea typeface="ＭＳ Ｐゴシック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80"/>
          </a:solidFill>
          <a:latin typeface="Arial" charset="0"/>
          <a:ea typeface="ＭＳ Ｐゴシック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80"/>
          </a:solidFill>
          <a:latin typeface="Arial" charset="0"/>
          <a:ea typeface="ＭＳ Ｐゴシック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80"/>
          </a:solidFill>
          <a:latin typeface="Arial" charset="0"/>
          <a:ea typeface="ＭＳ Ｐゴシック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har char="•"/>
        <a:defRPr sz="3200" b="1">
          <a:solidFill>
            <a:srgbClr val="000080"/>
          </a:solidFill>
          <a:latin typeface="+mn-lt"/>
          <a:ea typeface="+mn-ea"/>
          <a:cs typeface="ＭＳ Ｐゴシック" charset="0"/>
        </a:defRPr>
      </a:lvl1pPr>
      <a:lvl2pPr marL="114300" indent="342900" algn="l" rtl="0" eaLnBrk="0" fontAlgn="base" hangingPunct="0">
        <a:lnSpc>
          <a:spcPct val="85000"/>
        </a:lnSpc>
        <a:spcBef>
          <a:spcPct val="0"/>
        </a:spcBef>
        <a:spcAft>
          <a:spcPct val="50000"/>
        </a:spcAft>
        <a:buChar char="–"/>
        <a:defRPr sz="2800" b="1">
          <a:solidFill>
            <a:srgbClr val="006400"/>
          </a:solidFill>
          <a:latin typeface="+mn-lt"/>
          <a:ea typeface="+mn-ea"/>
        </a:defRPr>
      </a:lvl2pPr>
      <a:lvl3pPr marL="400050" indent="514350" algn="l" rtl="0" eaLnBrk="0" fontAlgn="base" hangingPunct="0">
        <a:spcBef>
          <a:spcPct val="35000"/>
        </a:spcBef>
        <a:spcAft>
          <a:spcPct val="25000"/>
        </a:spcAft>
        <a:buFont typeface="Arial" charset="0"/>
        <a:buChar char="•"/>
        <a:defRPr sz="2800">
          <a:solidFill>
            <a:schemeClr val="tx1"/>
          </a:solidFill>
          <a:latin typeface="+mn-lt"/>
          <a:ea typeface="+mn-ea"/>
        </a:defRPr>
      </a:lvl3pPr>
      <a:lvl4pPr marL="914400" indent="-231775" algn="l" rtl="0" eaLnBrk="0" fontAlgn="base" hangingPunct="0">
        <a:spcBef>
          <a:spcPct val="35000"/>
        </a:spcBef>
        <a:spcAft>
          <a:spcPct val="25000"/>
        </a:spcAft>
        <a:buSzPct val="125000"/>
        <a:buChar char="•"/>
        <a:defRPr sz="2800">
          <a:solidFill>
            <a:schemeClr val="tx1"/>
          </a:solidFill>
          <a:latin typeface="+mn-lt"/>
          <a:ea typeface="+mn-ea"/>
        </a:defRPr>
      </a:lvl4pPr>
      <a:lvl5pPr marL="1252538" indent="3175" algn="l" rtl="0" eaLnBrk="0" fontAlgn="base" hangingPunct="0">
        <a:spcBef>
          <a:spcPct val="35000"/>
        </a:spcBef>
        <a:spcAft>
          <a:spcPct val="25000"/>
        </a:spcAft>
        <a:buSzPct val="125000"/>
        <a:buFont typeface="Wingdings" charset="0"/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1709738" indent="3175" algn="l" rtl="0" fontAlgn="base">
        <a:spcBef>
          <a:spcPct val="35000"/>
        </a:spcBef>
        <a:spcAft>
          <a:spcPct val="25000"/>
        </a:spcAft>
        <a:buSzPct val="125000"/>
        <a:buFont typeface="Wingdings" pitchFamily="2" charset="2"/>
        <a:defRPr sz="2800">
          <a:solidFill>
            <a:schemeClr val="tx1"/>
          </a:solidFill>
          <a:latin typeface="+mn-lt"/>
          <a:ea typeface="+mn-ea"/>
        </a:defRPr>
      </a:lvl6pPr>
      <a:lvl7pPr marL="2166938" indent="3175" algn="l" rtl="0" fontAlgn="base">
        <a:spcBef>
          <a:spcPct val="35000"/>
        </a:spcBef>
        <a:spcAft>
          <a:spcPct val="25000"/>
        </a:spcAft>
        <a:buSzPct val="125000"/>
        <a:buFont typeface="Wingdings" pitchFamily="2" charset="2"/>
        <a:defRPr sz="2800">
          <a:solidFill>
            <a:schemeClr val="tx1"/>
          </a:solidFill>
          <a:latin typeface="+mn-lt"/>
          <a:ea typeface="+mn-ea"/>
        </a:defRPr>
      </a:lvl7pPr>
      <a:lvl8pPr marL="2624138" indent="3175" algn="l" rtl="0" fontAlgn="base">
        <a:spcBef>
          <a:spcPct val="35000"/>
        </a:spcBef>
        <a:spcAft>
          <a:spcPct val="25000"/>
        </a:spcAft>
        <a:buSzPct val="125000"/>
        <a:buFont typeface="Wingdings" pitchFamily="2" charset="2"/>
        <a:defRPr sz="2800">
          <a:solidFill>
            <a:schemeClr val="tx1"/>
          </a:solidFill>
          <a:latin typeface="+mn-lt"/>
          <a:ea typeface="+mn-ea"/>
        </a:defRPr>
      </a:lvl8pPr>
      <a:lvl9pPr marL="3081338" indent="3175" algn="l" rtl="0" fontAlgn="base">
        <a:spcBef>
          <a:spcPct val="35000"/>
        </a:spcBef>
        <a:spcAft>
          <a:spcPct val="25000"/>
        </a:spcAft>
        <a:buSzPct val="125000"/>
        <a:buFont typeface="Wingdings" pitchFamily="2" charset="2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18" name="Picture 2" descr="bio section open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19" name="Rectangle 3"/>
          <p:cNvSpPr>
            <a:spLocks noChangeArrowheads="1"/>
          </p:cNvSpPr>
          <p:nvPr/>
        </p:nvSpPr>
        <p:spPr bwMode="auto">
          <a:xfrm>
            <a:off x="-14288" y="20638"/>
            <a:ext cx="3840163" cy="19526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3050" y="1095375"/>
            <a:ext cx="8502650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8743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74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800" b="0">
                <a:solidFill>
                  <a:schemeClr val="bg2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Pearson Prentice Hall</a:t>
            </a:r>
          </a:p>
        </p:txBody>
      </p:sp>
      <p:sp>
        <p:nvSpPr>
          <p:cNvPr id="4874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91325" y="61833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  <p:sp>
        <p:nvSpPr>
          <p:cNvPr id="111624" name="Rectangle 9"/>
          <p:cNvSpPr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85800" indent="-685800">
              <a:spcAft>
                <a:spcPct val="50000"/>
              </a:spcAft>
              <a:tabLst>
                <a:tab pos="1651000" algn="l"/>
              </a:tabLst>
            </a:pPr>
            <a:endParaRPr lang="en-US" sz="3200">
              <a:solidFill>
                <a:srgbClr val="000080"/>
              </a:solidFill>
            </a:endParaRPr>
          </a:p>
        </p:txBody>
      </p:sp>
      <p:pic>
        <p:nvPicPr>
          <p:cNvPr id="111625" name="Picture 10" descr="logo_ph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6267450"/>
            <a:ext cx="588963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26" name="Rectangle 11"/>
          <p:cNvSpPr>
            <a:spLocks noChangeArrowheads="1"/>
          </p:cNvSpPr>
          <p:nvPr/>
        </p:nvSpPr>
        <p:spPr bwMode="auto">
          <a:xfrm>
            <a:off x="609600" y="63849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000" b="0">
              <a:solidFill>
                <a:schemeClr val="bg1"/>
              </a:solidFill>
            </a:endParaRPr>
          </a:p>
        </p:txBody>
      </p:sp>
      <p:sp>
        <p:nvSpPr>
          <p:cNvPr id="111627" name="Text Box 12"/>
          <p:cNvSpPr txBox="1"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b="0"/>
          </a:p>
        </p:txBody>
      </p:sp>
      <p:sp>
        <p:nvSpPr>
          <p:cNvPr id="111628" name="Rectangle 14"/>
          <p:cNvSpPr>
            <a:spLocks noChangeArrowheads="1"/>
          </p:cNvSpPr>
          <p:nvPr/>
        </p:nvSpPr>
        <p:spPr bwMode="auto">
          <a:xfrm>
            <a:off x="0" y="0"/>
            <a:ext cx="9158288" cy="333375"/>
          </a:xfrm>
          <a:prstGeom prst="rect">
            <a:avLst/>
          </a:prstGeom>
          <a:solidFill>
            <a:srgbClr val="2C2C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b="0"/>
          </a:p>
        </p:txBody>
      </p:sp>
      <p:sp>
        <p:nvSpPr>
          <p:cNvPr id="111629" name="Rectangle 15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8053388" y="6346825"/>
            <a:ext cx="1147762" cy="549275"/>
          </a:xfrm>
          <a:prstGeom prst="rect">
            <a:avLst/>
          </a:prstGeom>
          <a:solidFill>
            <a:srgbClr val="FFFF00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1630" name="Picture 16" descr="red button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6399213"/>
            <a:ext cx="11430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31" name="Text Box 17"/>
          <p:cNvSpPr txBox="1">
            <a:spLocks noChangeArrowheads="1"/>
          </p:cNvSpPr>
          <p:nvPr/>
        </p:nvSpPr>
        <p:spPr bwMode="auto">
          <a:xfrm>
            <a:off x="8210550" y="6448425"/>
            <a:ext cx="9239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>
                <a:solidFill>
                  <a:schemeClr val="bg1"/>
                </a:solidFill>
              </a:rPr>
              <a:t>End Show</a:t>
            </a:r>
          </a:p>
        </p:txBody>
      </p:sp>
      <p:sp>
        <p:nvSpPr>
          <p:cNvPr id="111632" name="Rectangle 18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7996238" y="6308725"/>
            <a:ext cx="1147762" cy="549275"/>
          </a:xfrm>
          <a:prstGeom prst="rect">
            <a:avLst/>
          </a:prstGeom>
          <a:solidFill>
            <a:srgbClr val="FFFF00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1633" name="Picture 23" descr="sectionQUIZ_BAR copy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900613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34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14288" y="-504825"/>
            <a:ext cx="1069975" cy="176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1635" name="Rectangle 32"/>
          <p:cNvSpPr>
            <a:spLocks noChangeArrowheads="1"/>
          </p:cNvSpPr>
          <p:nvPr userDrawn="1"/>
        </p:nvSpPr>
        <p:spPr bwMode="auto">
          <a:xfrm>
            <a:off x="6816725" y="5967413"/>
            <a:ext cx="2286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en-US" sz="1200">
                <a:solidFill>
                  <a:schemeClr val="bg1"/>
                </a:solidFill>
              </a:rPr>
              <a:t>Slide </a:t>
            </a:r>
          </a:p>
          <a:p>
            <a:pPr algn="r"/>
            <a:fld id="{CFDB3AB2-3931-E445-81A2-C96A5988430E}" type="slidenum">
              <a:rPr lang="en-US" sz="1200">
                <a:solidFill>
                  <a:schemeClr val="bg1"/>
                </a:solidFill>
              </a:rPr>
              <a:pPr algn="r"/>
              <a:t>‹#›</a:t>
            </a:fld>
            <a:r>
              <a:rPr lang="en-US" sz="1200">
                <a:solidFill>
                  <a:schemeClr val="bg1"/>
                </a:solidFill>
              </a:rPr>
              <a:t> of 28</a:t>
            </a:r>
            <a:endParaRPr lang="en-US" sz="140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8" r:id="rId1"/>
    <p:sldLayoutId id="2147484069" r:id="rId2"/>
    <p:sldLayoutId id="2147484070" r:id="rId3"/>
    <p:sldLayoutId id="2147484071" r:id="rId4"/>
    <p:sldLayoutId id="2147484072" r:id="rId5"/>
    <p:sldLayoutId id="2147484073" r:id="rId6"/>
    <p:sldLayoutId id="2147484074" r:id="rId7"/>
    <p:sldLayoutId id="2147484075" r:id="rId8"/>
    <p:sldLayoutId id="2147484076" r:id="rId9"/>
    <p:sldLayoutId id="2147484077" r:id="rId10"/>
    <p:sldLayoutId id="2147484078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+mj-lt"/>
          <a:ea typeface="+mj-ea"/>
          <a:cs typeface="ＭＳ Ｐゴシック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34" charset="-128"/>
          <a:cs typeface="ＭＳ Ｐゴシック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34" charset="-128"/>
          <a:cs typeface="ＭＳ Ｐゴシック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34" charset="-128"/>
          <a:cs typeface="ＭＳ Ｐゴシック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34" charset="-128"/>
          <a:cs typeface="ＭＳ Ｐゴシック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34" charset="-128"/>
        </a:defRPr>
      </a:lvl6pPr>
      <a:lvl7pPr marL="914400"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34" charset="-128"/>
        </a:defRPr>
      </a:lvl7pPr>
      <a:lvl8pPr marL="1371600"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34" charset="-128"/>
        </a:defRPr>
      </a:lvl8pPr>
      <a:lvl9pPr marL="1828800"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34" charset="-128"/>
        </a:defRPr>
      </a:lvl9pPr>
    </p:titleStyle>
    <p:bodyStyle>
      <a:lvl1pPr marL="685800" indent="-685800" algn="l" rtl="0" eaLnBrk="0" fontAlgn="base" hangingPunct="0">
        <a:spcBef>
          <a:spcPct val="0"/>
        </a:spcBef>
        <a:spcAft>
          <a:spcPct val="50000"/>
        </a:spcAft>
        <a:buChar char="•"/>
        <a:tabLst>
          <a:tab pos="1651000" algn="l"/>
        </a:tabLst>
        <a:defRPr sz="3200" b="1">
          <a:solidFill>
            <a:srgbClr val="000080"/>
          </a:solidFill>
          <a:latin typeface="+mn-lt"/>
          <a:ea typeface="+mn-ea"/>
          <a:cs typeface="ＭＳ Ｐゴシック" charset="0"/>
        </a:defRPr>
      </a:lvl1pPr>
      <a:lvl2pPr marL="804863" indent="-4763" algn="l" rtl="0" eaLnBrk="0" fontAlgn="base" hangingPunct="0">
        <a:spcBef>
          <a:spcPct val="0"/>
        </a:spcBef>
        <a:spcAft>
          <a:spcPct val="50000"/>
        </a:spcAft>
        <a:buChar char="–"/>
        <a:tabLst>
          <a:tab pos="1651000" algn="l"/>
        </a:tabLst>
        <a:defRPr sz="2800">
          <a:solidFill>
            <a:schemeClr val="tx1"/>
          </a:solidFill>
          <a:latin typeface="+mn-lt"/>
          <a:ea typeface="+mn-ea"/>
        </a:defRPr>
      </a:lvl2pPr>
      <a:lvl3pPr marL="919163" indent="1588" algn="l" rtl="0" eaLnBrk="0" fontAlgn="base" hangingPunct="0">
        <a:spcBef>
          <a:spcPct val="0"/>
        </a:spcBef>
        <a:spcAft>
          <a:spcPct val="50000"/>
        </a:spcAft>
        <a:buAutoNum type="alphaLcPeriod"/>
        <a:tabLst>
          <a:tab pos="1651000" algn="l"/>
        </a:tabLst>
        <a:defRPr sz="2800">
          <a:solidFill>
            <a:schemeClr val="tx1"/>
          </a:solidFill>
          <a:latin typeface="+mn-lt"/>
          <a:ea typeface="+mn-ea"/>
        </a:defRPr>
      </a:lvl3pPr>
      <a:lvl4pPr marL="2346325" indent="-457200" algn="l" rtl="0" eaLnBrk="0" fontAlgn="base" hangingPunct="0">
        <a:spcBef>
          <a:spcPct val="0"/>
        </a:spcBef>
        <a:spcAft>
          <a:spcPct val="50000"/>
        </a:spcAft>
        <a:buChar char="–"/>
        <a:tabLst>
          <a:tab pos="1651000" algn="l"/>
        </a:tabLst>
        <a:defRPr sz="2400">
          <a:solidFill>
            <a:schemeClr val="tx1"/>
          </a:solidFill>
          <a:latin typeface="+mn-lt"/>
          <a:ea typeface="+mn-ea"/>
        </a:defRPr>
      </a:lvl4pPr>
      <a:lvl5pPr marL="3405188" indent="-609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1651000" algn="l"/>
        </a:tabLst>
        <a:defRPr sz="2800">
          <a:solidFill>
            <a:schemeClr val="tx1"/>
          </a:solidFill>
          <a:latin typeface="+mn-lt"/>
          <a:ea typeface="+mn-ea"/>
        </a:defRPr>
      </a:lvl5pPr>
      <a:lvl6pPr marL="3862388" indent="-609600" algn="l" rtl="0" fontAlgn="base">
        <a:spcBef>
          <a:spcPct val="20000"/>
        </a:spcBef>
        <a:spcAft>
          <a:spcPct val="0"/>
        </a:spcAft>
        <a:tabLst>
          <a:tab pos="1651000" algn="l"/>
        </a:tabLst>
        <a:defRPr sz="2800">
          <a:solidFill>
            <a:schemeClr val="tx1"/>
          </a:solidFill>
          <a:latin typeface="+mn-lt"/>
          <a:ea typeface="+mn-ea"/>
        </a:defRPr>
      </a:lvl6pPr>
      <a:lvl7pPr marL="4319588" indent="-609600" algn="l" rtl="0" fontAlgn="base">
        <a:spcBef>
          <a:spcPct val="20000"/>
        </a:spcBef>
        <a:spcAft>
          <a:spcPct val="0"/>
        </a:spcAft>
        <a:tabLst>
          <a:tab pos="1651000" algn="l"/>
        </a:tabLst>
        <a:defRPr sz="2800">
          <a:solidFill>
            <a:schemeClr val="tx1"/>
          </a:solidFill>
          <a:latin typeface="+mn-lt"/>
          <a:ea typeface="+mn-ea"/>
        </a:defRPr>
      </a:lvl7pPr>
      <a:lvl8pPr marL="4776788" indent="-609600" algn="l" rtl="0" fontAlgn="base">
        <a:spcBef>
          <a:spcPct val="20000"/>
        </a:spcBef>
        <a:spcAft>
          <a:spcPct val="0"/>
        </a:spcAft>
        <a:tabLst>
          <a:tab pos="1651000" algn="l"/>
        </a:tabLst>
        <a:defRPr sz="2800">
          <a:solidFill>
            <a:schemeClr val="tx1"/>
          </a:solidFill>
          <a:latin typeface="+mn-lt"/>
          <a:ea typeface="+mn-ea"/>
        </a:defRPr>
      </a:lvl8pPr>
      <a:lvl9pPr marL="5233988" indent="-609600" algn="l" rtl="0" fontAlgn="base">
        <a:spcBef>
          <a:spcPct val="20000"/>
        </a:spcBef>
        <a:spcAft>
          <a:spcPct val="0"/>
        </a:spcAft>
        <a:tabLst>
          <a:tab pos="1651000" algn="l"/>
        </a:tabLst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906" name="Group 2"/>
          <p:cNvGrpSpPr>
            <a:grpSpLocks/>
          </p:cNvGrpSpPr>
          <p:nvPr/>
        </p:nvGrpSpPr>
        <p:grpSpPr bwMode="auto">
          <a:xfrm>
            <a:off x="228600" y="228600"/>
            <a:ext cx="8686800" cy="5943600"/>
            <a:chOff x="144" y="144"/>
            <a:chExt cx="5472" cy="3744"/>
          </a:xfrm>
        </p:grpSpPr>
        <p:sp>
          <p:nvSpPr>
            <p:cNvPr id="123912" name="Rectangle 3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0">
                <a:latin typeface="Times New Roman" charset="0"/>
              </a:endParaRPr>
            </a:p>
          </p:txBody>
        </p:sp>
        <p:sp>
          <p:nvSpPr>
            <p:cNvPr id="123913" name="Rectangle 4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0">
                <a:latin typeface="Times New Roman" charset="0"/>
              </a:endParaRPr>
            </a:p>
          </p:txBody>
        </p:sp>
        <p:sp>
          <p:nvSpPr>
            <p:cNvPr id="123914" name="Line 5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90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2390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676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 b="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76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 b="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76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b="0" smtClean="0"/>
            </a:lvl1pPr>
          </a:lstStyle>
          <a:p>
            <a:pPr>
              <a:defRPr/>
            </a:pPr>
            <a:fld id="{982908AD-A99D-1246-86DB-B242DB125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11" r:id="rId1"/>
    <p:sldLayoutId id="2147484079" r:id="rId2"/>
    <p:sldLayoutId id="2147484080" r:id="rId3"/>
    <p:sldLayoutId id="2147484081" r:id="rId4"/>
    <p:sldLayoutId id="2147484082" r:id="rId5"/>
    <p:sldLayoutId id="2147484083" r:id="rId6"/>
    <p:sldLayoutId id="2147484084" r:id="rId7"/>
    <p:sldLayoutId id="2147484085" r:id="rId8"/>
    <p:sldLayoutId id="2147484086" r:id="rId9"/>
    <p:sldLayoutId id="2147484087" r:id="rId10"/>
    <p:sldLayoutId id="2147484088" r:id="rId11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31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Relationship Id="rId2" Type="http://schemas.openxmlformats.org/officeDocument/2006/relationships/notesSlide" Target="../notesSlides/notesSlide15.xml"/><Relationship Id="rId3" Type="http://schemas.openxmlformats.org/officeDocument/2006/relationships/hyperlink" Target="Resources%5Cch08_sectn02_quiz.qtb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9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4" Type="http://schemas.openxmlformats.org/officeDocument/2006/relationships/hyperlink" Target="Resources%5CActiveArt%5Cindex.html" TargetMode="External"/><Relationship Id="rId1" Type="http://schemas.openxmlformats.org/officeDocument/2006/relationships/slideLayout" Target="../slideLayouts/slideLayout4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800" b="0">
                <a:solidFill>
                  <a:schemeClr val="bg2"/>
                </a:solidFill>
              </a:rPr>
              <a:t>Copyright Pearson Prentice Hall</a:t>
            </a:r>
          </a:p>
        </p:txBody>
      </p:sp>
      <p:sp>
        <p:nvSpPr>
          <p:cNvPr id="16179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827213" y="0"/>
            <a:ext cx="6402387" cy="1870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>
                <a:solidFill>
                  <a:srgbClr val="990000"/>
                </a:solidFill>
                <a:latin typeface="Arial" charset="0"/>
                <a:ea typeface="ＭＳ Ｐゴシック" charset="0"/>
              </a:rPr>
              <a:t>8-2 Photosynthesis: An Overview</a:t>
            </a:r>
          </a:p>
        </p:txBody>
      </p:sp>
      <p:pic>
        <p:nvPicPr>
          <p:cNvPr id="161795" name="Picture 9" descr="tit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825" y="1306513"/>
            <a:ext cx="4373563" cy="524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800" b="0">
                <a:solidFill>
                  <a:schemeClr val="bg2"/>
                </a:solidFill>
              </a:rPr>
              <a:t>Copyright Pearson Prentice Hall</a:t>
            </a:r>
          </a:p>
        </p:txBody>
      </p:sp>
      <p:sp>
        <p:nvSpPr>
          <p:cNvPr id="1945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>
                <a:latin typeface="Arial" charset="0"/>
                <a:ea typeface="ＭＳ Ｐゴシック" charset="0"/>
              </a:rPr>
              <a:t>Light and Pigments</a:t>
            </a:r>
          </a:p>
        </p:txBody>
      </p:sp>
      <p:sp>
        <p:nvSpPr>
          <p:cNvPr id="133735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dirty="0">
                <a:latin typeface="Arial" charset="0"/>
                <a:ea typeface="ＭＳ Ｐゴシック" charset="0"/>
              </a:rPr>
              <a:t>Light and Pigments</a:t>
            </a:r>
          </a:p>
          <a:p>
            <a:pPr lvl="2" eaLnBrk="1" hangingPunct="1">
              <a:buFont typeface="Arial" charset="0"/>
              <a:buNone/>
            </a:pPr>
            <a:r>
              <a:rPr lang="en-US" dirty="0">
                <a:latin typeface="Arial" charset="0"/>
                <a:ea typeface="ＭＳ Ｐゴシック" charset="0"/>
              </a:rPr>
              <a:t>How do plants capture the energy of sunlight?</a:t>
            </a:r>
          </a:p>
          <a:p>
            <a:pPr lvl="3" eaLnBrk="1" hangingPunct="1">
              <a:buFontTx/>
              <a:buNone/>
            </a:pPr>
            <a:r>
              <a:rPr lang="en-US" b="1" dirty="0">
                <a:latin typeface="Arial" charset="0"/>
                <a:ea typeface="ＭＳ Ｐゴシック" charset="0"/>
              </a:rPr>
              <a:t>  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3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800" b="0">
                <a:solidFill>
                  <a:schemeClr val="bg2"/>
                </a:solidFill>
              </a:rPr>
              <a:t>Copyright Pearson Prentice Hall</a:t>
            </a:r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>
                <a:latin typeface="Arial" charset="0"/>
                <a:ea typeface="ＭＳ Ｐゴシック" charset="0"/>
              </a:rPr>
              <a:t>Light and Pigments</a:t>
            </a:r>
          </a:p>
        </p:txBody>
      </p:sp>
      <p:sp>
        <p:nvSpPr>
          <p:cNvPr id="134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>
              <a:buFont typeface="Arial" charset="0"/>
              <a:buNone/>
            </a:pPr>
            <a:r>
              <a:rPr lang="en-US">
                <a:latin typeface="Arial" charset="0"/>
                <a:ea typeface="ＭＳ Ｐゴシック" charset="0"/>
              </a:rPr>
              <a:t>Plants gather the sun's energy with light-absorbing molecules called </a:t>
            </a:r>
            <a:r>
              <a:rPr lang="en-US" b="1">
                <a:latin typeface="Arial" charset="0"/>
                <a:ea typeface="ＭＳ Ｐゴシック" charset="0"/>
              </a:rPr>
              <a:t>pigments</a:t>
            </a:r>
            <a:r>
              <a:rPr lang="en-US">
                <a:latin typeface="Arial" charset="0"/>
                <a:ea typeface="ＭＳ Ｐゴシック" charset="0"/>
              </a:rPr>
              <a:t>.</a:t>
            </a:r>
          </a:p>
          <a:p>
            <a:pPr lvl="2" eaLnBrk="1" hangingPunct="1">
              <a:buFont typeface="Arial" charset="0"/>
              <a:buNone/>
            </a:pPr>
            <a:r>
              <a:rPr lang="en-US">
                <a:latin typeface="Arial" charset="0"/>
                <a:ea typeface="ＭＳ Ｐゴシック" charset="0"/>
              </a:rPr>
              <a:t>The main pigment in plants is </a:t>
            </a:r>
            <a:r>
              <a:rPr lang="en-US" b="1">
                <a:latin typeface="Arial" charset="0"/>
                <a:ea typeface="ＭＳ Ｐゴシック" charset="0"/>
              </a:rPr>
              <a:t>chlorophyll.</a:t>
            </a:r>
            <a:endParaRPr lang="en-US">
              <a:latin typeface="Arial" charset="0"/>
              <a:ea typeface="ＭＳ Ｐゴシック" charset="0"/>
            </a:endParaRPr>
          </a:p>
          <a:p>
            <a:pPr lvl="2" eaLnBrk="1" hangingPunct="1">
              <a:buFont typeface="Arial" charset="0"/>
              <a:buNone/>
            </a:pPr>
            <a:r>
              <a:rPr lang="en-US">
                <a:latin typeface="Arial" charset="0"/>
                <a:ea typeface="ＭＳ Ｐゴシック" charset="0"/>
              </a:rPr>
              <a:t>There are two main types of chlorophyll: </a:t>
            </a:r>
          </a:p>
          <a:p>
            <a:pPr lvl="3" eaLnBrk="1" hangingPunct="1"/>
            <a:r>
              <a:rPr lang="en-US">
                <a:latin typeface="Arial" charset="0"/>
                <a:ea typeface="ＭＳ Ｐゴシック" charset="0"/>
              </a:rPr>
              <a:t>chlorophyll </a:t>
            </a:r>
            <a:r>
              <a:rPr lang="en-US" i="1">
                <a:latin typeface="Arial" charset="0"/>
                <a:ea typeface="ＭＳ Ｐゴシック" charset="0"/>
              </a:rPr>
              <a:t>a</a:t>
            </a:r>
            <a:r>
              <a:rPr lang="en-US">
                <a:latin typeface="Arial" charset="0"/>
                <a:ea typeface="ＭＳ Ｐゴシック" charset="0"/>
              </a:rPr>
              <a:t> </a:t>
            </a:r>
          </a:p>
          <a:p>
            <a:pPr lvl="3" eaLnBrk="1" hangingPunct="1"/>
            <a:r>
              <a:rPr lang="en-US">
                <a:latin typeface="Arial" charset="0"/>
                <a:ea typeface="ＭＳ Ｐゴシック" charset="0"/>
              </a:rPr>
              <a:t>chlorophyll </a:t>
            </a:r>
            <a:r>
              <a:rPr lang="en-US" i="1">
                <a:latin typeface="Arial" charset="0"/>
                <a:ea typeface="ＭＳ Ｐゴシック" charset="0"/>
              </a:rPr>
              <a:t>b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>
              <a:buFontTx/>
              <a:buNone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7" name="Rectangle 1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>
              <a:buFont typeface="Arial" charset="0"/>
              <a:buNone/>
            </a:pPr>
            <a:r>
              <a:rPr lang="en-US">
                <a:latin typeface="Arial" charset="0"/>
                <a:ea typeface="ＭＳ Ｐゴシック" charset="0"/>
              </a:rPr>
              <a:t>Chlorophyll absorbs light well in the blue-violet and red regions of the visible spectrum.</a:t>
            </a:r>
          </a:p>
          <a:p>
            <a:pPr lvl="1" indent="0" eaLnBrk="1" hangingPunct="1">
              <a:buFontTx/>
              <a:buNone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986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800" b="0">
                <a:solidFill>
                  <a:schemeClr val="bg2"/>
                </a:solidFill>
              </a:rPr>
              <a:t>Copyright Pearson Prentice Hall</a:t>
            </a:r>
          </a:p>
        </p:txBody>
      </p:sp>
      <p:sp>
        <p:nvSpPr>
          <p:cNvPr id="198659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>
                <a:latin typeface="Arial" charset="0"/>
                <a:ea typeface="ＭＳ Ｐゴシック" charset="0"/>
              </a:rPr>
              <a:t>Light and Pigments</a:t>
            </a:r>
          </a:p>
        </p:txBody>
      </p:sp>
      <p:pic>
        <p:nvPicPr>
          <p:cNvPr id="198660" name="Picture 4" descr="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850" y="2220913"/>
            <a:ext cx="5102225" cy="444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8661" name="Rectangle 5"/>
          <p:cNvSpPr>
            <a:spLocks noChangeArrowheads="1"/>
          </p:cNvSpPr>
          <p:nvPr/>
        </p:nvSpPr>
        <p:spPr bwMode="auto">
          <a:xfrm>
            <a:off x="3543300" y="5299075"/>
            <a:ext cx="2205038" cy="434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/>
              <a:t>Wavelength (nm)</a:t>
            </a:r>
          </a:p>
        </p:txBody>
      </p:sp>
      <p:sp>
        <p:nvSpPr>
          <p:cNvPr id="198662" name="Rectangle 7"/>
          <p:cNvSpPr>
            <a:spLocks noChangeArrowheads="1"/>
          </p:cNvSpPr>
          <p:nvPr/>
        </p:nvSpPr>
        <p:spPr bwMode="auto">
          <a:xfrm>
            <a:off x="2192338" y="2365375"/>
            <a:ext cx="288925" cy="26273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663" name="Rectangle 6"/>
          <p:cNvSpPr>
            <a:spLocks noChangeArrowheads="1"/>
          </p:cNvSpPr>
          <p:nvPr/>
        </p:nvSpPr>
        <p:spPr bwMode="auto">
          <a:xfrm rot="-5400000">
            <a:off x="365919" y="3759994"/>
            <a:ext cx="3019425" cy="5064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/>
              <a:t>Estimated Absorption (%)</a:t>
            </a:r>
          </a:p>
        </p:txBody>
      </p:sp>
      <p:sp>
        <p:nvSpPr>
          <p:cNvPr id="198664" name="Rectangle 8"/>
          <p:cNvSpPr>
            <a:spLocks noChangeArrowheads="1"/>
          </p:cNvSpPr>
          <p:nvPr/>
        </p:nvSpPr>
        <p:spPr bwMode="auto">
          <a:xfrm>
            <a:off x="2222500" y="2466975"/>
            <a:ext cx="595313" cy="304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/>
              <a:t>100</a:t>
            </a:r>
          </a:p>
          <a:p>
            <a:pPr algn="ctr"/>
            <a:endParaRPr lang="en-US"/>
          </a:p>
          <a:p>
            <a:pPr algn="ctr"/>
            <a:r>
              <a:rPr lang="en-US"/>
              <a:t>80</a:t>
            </a:r>
          </a:p>
          <a:p>
            <a:pPr algn="ctr"/>
            <a:endParaRPr lang="en-US"/>
          </a:p>
          <a:p>
            <a:pPr algn="ctr"/>
            <a:r>
              <a:rPr lang="en-US"/>
              <a:t>60</a:t>
            </a:r>
          </a:p>
          <a:p>
            <a:pPr algn="ctr"/>
            <a:endParaRPr lang="en-US"/>
          </a:p>
          <a:p>
            <a:pPr algn="ctr"/>
            <a:r>
              <a:rPr lang="en-US"/>
              <a:t>40</a:t>
            </a:r>
          </a:p>
          <a:p>
            <a:pPr algn="ctr"/>
            <a:endParaRPr lang="en-US"/>
          </a:p>
          <a:p>
            <a:pPr algn="ctr"/>
            <a:r>
              <a:rPr lang="en-US"/>
              <a:t>20</a:t>
            </a:r>
          </a:p>
          <a:p>
            <a:pPr algn="ctr"/>
            <a:endParaRPr lang="en-US"/>
          </a:p>
          <a:p>
            <a:pPr algn="ctr"/>
            <a:r>
              <a:rPr lang="en-US"/>
              <a:t>0</a:t>
            </a:r>
          </a:p>
        </p:txBody>
      </p:sp>
      <p:sp>
        <p:nvSpPr>
          <p:cNvPr id="198665" name="Rectangle 9"/>
          <p:cNvSpPr>
            <a:spLocks noChangeArrowheads="1"/>
          </p:cNvSpPr>
          <p:nvPr/>
        </p:nvSpPr>
        <p:spPr bwMode="auto">
          <a:xfrm>
            <a:off x="2598738" y="5356225"/>
            <a:ext cx="4354512" cy="390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/>
              <a:t>400  450  500  550  600  650  700  750</a:t>
            </a:r>
          </a:p>
        </p:txBody>
      </p:sp>
      <p:sp>
        <p:nvSpPr>
          <p:cNvPr id="198666" name="Rectangle 11"/>
          <p:cNvSpPr>
            <a:spLocks noChangeArrowheads="1"/>
          </p:cNvSpPr>
          <p:nvPr/>
        </p:nvSpPr>
        <p:spPr bwMode="auto">
          <a:xfrm>
            <a:off x="4064000" y="3133725"/>
            <a:ext cx="1233488" cy="392113"/>
          </a:xfrm>
          <a:prstGeom prst="rect">
            <a:avLst/>
          </a:prstGeom>
          <a:solidFill>
            <a:srgbClr val="F0FC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667" name="Rectangle 12"/>
          <p:cNvSpPr>
            <a:spLocks noChangeArrowheads="1"/>
          </p:cNvSpPr>
          <p:nvPr/>
        </p:nvSpPr>
        <p:spPr bwMode="auto">
          <a:xfrm>
            <a:off x="4289425" y="3387725"/>
            <a:ext cx="1233488" cy="392113"/>
          </a:xfrm>
          <a:prstGeom prst="rect">
            <a:avLst/>
          </a:prstGeom>
          <a:solidFill>
            <a:srgbClr val="F0FC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668" name="Rectangle 10"/>
          <p:cNvSpPr>
            <a:spLocks noChangeArrowheads="1"/>
          </p:cNvSpPr>
          <p:nvPr/>
        </p:nvSpPr>
        <p:spPr bwMode="auto">
          <a:xfrm>
            <a:off x="3970338" y="3149600"/>
            <a:ext cx="175577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Chlorophyll </a:t>
            </a:r>
            <a:r>
              <a:rPr lang="en-US" i="1"/>
              <a:t>b</a:t>
            </a:r>
          </a:p>
        </p:txBody>
      </p:sp>
      <p:sp>
        <p:nvSpPr>
          <p:cNvPr id="198669" name="Rectangle 13"/>
          <p:cNvSpPr>
            <a:spLocks noChangeArrowheads="1"/>
          </p:cNvSpPr>
          <p:nvPr/>
        </p:nvSpPr>
        <p:spPr bwMode="auto">
          <a:xfrm>
            <a:off x="4079875" y="3811588"/>
            <a:ext cx="1409700" cy="315912"/>
          </a:xfrm>
          <a:prstGeom prst="rect">
            <a:avLst/>
          </a:prstGeom>
          <a:solidFill>
            <a:srgbClr val="F0FC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670" name="Rectangle 14"/>
          <p:cNvSpPr>
            <a:spLocks noChangeArrowheads="1"/>
          </p:cNvSpPr>
          <p:nvPr/>
        </p:nvSpPr>
        <p:spPr bwMode="auto">
          <a:xfrm>
            <a:off x="3943350" y="3711575"/>
            <a:ext cx="175577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Chlorophyll </a:t>
            </a:r>
            <a:r>
              <a:rPr lang="en-US" i="1"/>
              <a:t>a</a:t>
            </a:r>
          </a:p>
        </p:txBody>
      </p:sp>
      <p:sp>
        <p:nvSpPr>
          <p:cNvPr id="198671" name="Rectangle 17"/>
          <p:cNvSpPr>
            <a:spLocks noChangeArrowheads="1"/>
          </p:cNvSpPr>
          <p:nvPr/>
        </p:nvSpPr>
        <p:spPr bwMode="auto">
          <a:xfrm>
            <a:off x="3714750" y="5703888"/>
            <a:ext cx="2119313" cy="3492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/>
              <a:t>Wavelength (nm)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800" b="0">
                <a:solidFill>
                  <a:schemeClr val="bg2"/>
                </a:solidFill>
              </a:rPr>
              <a:t>Copyright Pearson Prentice Hall</a:t>
            </a:r>
          </a:p>
        </p:txBody>
      </p:sp>
      <p:sp>
        <p:nvSpPr>
          <p:cNvPr id="2007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>
                <a:latin typeface="Arial" charset="0"/>
                <a:ea typeface="ＭＳ Ｐゴシック" charset="0"/>
              </a:rPr>
              <a:t>Light and Pigments</a:t>
            </a:r>
          </a:p>
        </p:txBody>
      </p:sp>
      <p:sp>
        <p:nvSpPr>
          <p:cNvPr id="20070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>
              <a:buFont typeface="Arial" charset="0"/>
              <a:buNone/>
            </a:pPr>
            <a:r>
              <a:rPr lang="en-US">
                <a:latin typeface="Arial" charset="0"/>
                <a:ea typeface="ＭＳ Ｐゴシック" charset="0"/>
              </a:rPr>
              <a:t>Chlorophyll does not absorb light will in the green region of the spectrum. Green light is reflected by leaves, which is why plants look green.  </a:t>
            </a:r>
          </a:p>
          <a:p>
            <a:pPr marL="0" indent="0" eaLnBrk="1" hangingPunct="1">
              <a:buFontTx/>
              <a:buNone/>
            </a:pPr>
            <a:endParaRPr lang="en-US">
              <a:latin typeface="Arial" charset="0"/>
              <a:ea typeface="ＭＳ Ｐゴシック" charset="0"/>
            </a:endParaRPr>
          </a:p>
        </p:txBody>
      </p:sp>
      <p:pic>
        <p:nvPicPr>
          <p:cNvPr id="200708" name="Picture 6" descr="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625" y="2411413"/>
            <a:ext cx="5102225" cy="444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0709" name="Rectangle 7"/>
          <p:cNvSpPr>
            <a:spLocks noChangeArrowheads="1"/>
          </p:cNvSpPr>
          <p:nvPr/>
        </p:nvSpPr>
        <p:spPr bwMode="auto">
          <a:xfrm rot="-5400000">
            <a:off x="89694" y="3950494"/>
            <a:ext cx="3019425" cy="5064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/>
              <a:t>Estimated Absorption (%)</a:t>
            </a:r>
          </a:p>
        </p:txBody>
      </p:sp>
      <p:sp>
        <p:nvSpPr>
          <p:cNvPr id="200710" name="Rectangle 8"/>
          <p:cNvSpPr>
            <a:spLocks noChangeArrowheads="1"/>
          </p:cNvSpPr>
          <p:nvPr/>
        </p:nvSpPr>
        <p:spPr bwMode="auto">
          <a:xfrm>
            <a:off x="1946275" y="2657475"/>
            <a:ext cx="595313" cy="304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/>
              <a:t>100</a:t>
            </a:r>
          </a:p>
          <a:p>
            <a:pPr algn="ctr"/>
            <a:endParaRPr lang="en-US"/>
          </a:p>
          <a:p>
            <a:pPr algn="ctr"/>
            <a:r>
              <a:rPr lang="en-US"/>
              <a:t>80</a:t>
            </a:r>
          </a:p>
          <a:p>
            <a:pPr algn="ctr"/>
            <a:endParaRPr lang="en-US"/>
          </a:p>
          <a:p>
            <a:pPr algn="ctr"/>
            <a:r>
              <a:rPr lang="en-US"/>
              <a:t>60</a:t>
            </a:r>
          </a:p>
          <a:p>
            <a:pPr algn="ctr"/>
            <a:endParaRPr lang="en-US"/>
          </a:p>
          <a:p>
            <a:pPr algn="ctr"/>
            <a:r>
              <a:rPr lang="en-US"/>
              <a:t>40</a:t>
            </a:r>
          </a:p>
          <a:p>
            <a:pPr algn="ctr"/>
            <a:endParaRPr lang="en-US"/>
          </a:p>
          <a:p>
            <a:pPr algn="ctr"/>
            <a:r>
              <a:rPr lang="en-US"/>
              <a:t>20</a:t>
            </a:r>
          </a:p>
          <a:p>
            <a:pPr algn="ctr"/>
            <a:endParaRPr lang="en-US"/>
          </a:p>
          <a:p>
            <a:pPr algn="ctr"/>
            <a:r>
              <a:rPr lang="en-US"/>
              <a:t>0</a:t>
            </a:r>
          </a:p>
        </p:txBody>
      </p:sp>
      <p:sp>
        <p:nvSpPr>
          <p:cNvPr id="200711" name="Rectangle 9"/>
          <p:cNvSpPr>
            <a:spLocks noChangeArrowheads="1"/>
          </p:cNvSpPr>
          <p:nvPr/>
        </p:nvSpPr>
        <p:spPr bwMode="auto">
          <a:xfrm>
            <a:off x="2322513" y="5546725"/>
            <a:ext cx="4354512" cy="390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/>
              <a:t>400  450  500  550  600  650  700  750</a:t>
            </a:r>
          </a:p>
        </p:txBody>
      </p:sp>
      <p:sp>
        <p:nvSpPr>
          <p:cNvPr id="200712" name="Rectangle 10"/>
          <p:cNvSpPr>
            <a:spLocks noChangeArrowheads="1"/>
          </p:cNvSpPr>
          <p:nvPr/>
        </p:nvSpPr>
        <p:spPr bwMode="auto">
          <a:xfrm>
            <a:off x="3787775" y="3324225"/>
            <a:ext cx="1233488" cy="392113"/>
          </a:xfrm>
          <a:prstGeom prst="rect">
            <a:avLst/>
          </a:prstGeom>
          <a:solidFill>
            <a:srgbClr val="F0FC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713" name="Rectangle 11"/>
          <p:cNvSpPr>
            <a:spLocks noChangeArrowheads="1"/>
          </p:cNvSpPr>
          <p:nvPr/>
        </p:nvSpPr>
        <p:spPr bwMode="auto">
          <a:xfrm>
            <a:off x="3773488" y="3295650"/>
            <a:ext cx="175577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Chlorophyll </a:t>
            </a:r>
            <a:r>
              <a:rPr lang="en-US" i="1"/>
              <a:t>b</a:t>
            </a:r>
          </a:p>
        </p:txBody>
      </p:sp>
      <p:sp>
        <p:nvSpPr>
          <p:cNvPr id="200714" name="Rectangle 12"/>
          <p:cNvSpPr>
            <a:spLocks noChangeArrowheads="1"/>
          </p:cNvSpPr>
          <p:nvPr/>
        </p:nvSpPr>
        <p:spPr bwMode="auto">
          <a:xfrm>
            <a:off x="3968750" y="3956050"/>
            <a:ext cx="1233488" cy="392113"/>
          </a:xfrm>
          <a:prstGeom prst="rect">
            <a:avLst/>
          </a:prstGeom>
          <a:solidFill>
            <a:srgbClr val="F0FC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715" name="Rectangle 13"/>
          <p:cNvSpPr>
            <a:spLocks noChangeArrowheads="1"/>
          </p:cNvSpPr>
          <p:nvPr/>
        </p:nvSpPr>
        <p:spPr bwMode="auto">
          <a:xfrm>
            <a:off x="3606800" y="3927475"/>
            <a:ext cx="175577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Chlorophyll </a:t>
            </a:r>
            <a:r>
              <a:rPr lang="en-US" i="1"/>
              <a:t>a</a:t>
            </a:r>
          </a:p>
        </p:txBody>
      </p:sp>
      <p:sp>
        <p:nvSpPr>
          <p:cNvPr id="200716" name="Rectangle 14"/>
          <p:cNvSpPr>
            <a:spLocks noChangeArrowheads="1"/>
          </p:cNvSpPr>
          <p:nvPr/>
        </p:nvSpPr>
        <p:spPr bwMode="auto">
          <a:xfrm>
            <a:off x="3482975" y="5921375"/>
            <a:ext cx="2119313" cy="3492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/>
              <a:t>Wavelength (nm)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800" b="0">
                <a:solidFill>
                  <a:schemeClr val="bg2"/>
                </a:solidFill>
              </a:rPr>
              <a:t>Copyright Pearson Prentice Hall</a:t>
            </a:r>
          </a:p>
        </p:txBody>
      </p:sp>
      <p:sp>
        <p:nvSpPr>
          <p:cNvPr id="2027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>
                <a:latin typeface="Arial" charset="0"/>
                <a:ea typeface="ＭＳ Ｐゴシック" charset="0"/>
              </a:rPr>
              <a:t>Light and Pigments</a:t>
            </a:r>
          </a:p>
        </p:txBody>
      </p:sp>
      <p:sp>
        <p:nvSpPr>
          <p:cNvPr id="134656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>
              <a:buFont typeface="Arial" charset="0"/>
              <a:buNone/>
            </a:pPr>
            <a:r>
              <a:rPr lang="en-US">
                <a:latin typeface="Arial" charset="0"/>
                <a:ea typeface="ＭＳ Ｐゴシック" charset="0"/>
              </a:rPr>
              <a:t>Light is a form of energy, so any compound that absorbs light also absorbs energy from that light.</a:t>
            </a:r>
          </a:p>
          <a:p>
            <a:pPr lvl="2" eaLnBrk="1" hangingPunct="1">
              <a:buFont typeface="Arial" charset="0"/>
              <a:buNone/>
            </a:pPr>
            <a:r>
              <a:rPr lang="en-US">
                <a:latin typeface="Arial" charset="0"/>
                <a:ea typeface="ＭＳ Ｐゴシック" charset="0"/>
              </a:rPr>
              <a:t>When chlorophyll absorbs light, much of the energy is transferred directly to electrons in the chlorophyll molecule, raising the energy levels of these electrons.</a:t>
            </a:r>
          </a:p>
          <a:p>
            <a:pPr lvl="2" eaLnBrk="1" hangingPunct="1">
              <a:buFont typeface="Arial" charset="0"/>
              <a:buNone/>
            </a:pPr>
            <a:r>
              <a:rPr lang="en-US">
                <a:latin typeface="Arial" charset="0"/>
                <a:ea typeface="ＭＳ Ｐゴシック" charset="0"/>
              </a:rPr>
              <a:t>These high-energy electrons are what make photosynthesis work.</a:t>
            </a:r>
          </a:p>
          <a:p>
            <a:pPr marL="0" indent="0" eaLnBrk="1" hangingPunct="1">
              <a:buFontTx/>
              <a:buNone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65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65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800" b="0">
                <a:solidFill>
                  <a:schemeClr val="bg2"/>
                </a:solidFill>
              </a:rPr>
              <a:t>Copyright Pearson Prentice Hall</a:t>
            </a:r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8" y="165100"/>
            <a:ext cx="1069975" cy="427038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8-2</a:t>
            </a:r>
          </a:p>
        </p:txBody>
      </p:sp>
      <p:sp>
        <p:nvSpPr>
          <p:cNvPr id="204803" name="Rectangle 4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5340350" y="2674938"/>
            <a:ext cx="2562225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800" b="0">
                <a:solidFill>
                  <a:schemeClr val="bg2"/>
                </a:solidFill>
              </a:rPr>
              <a:t>Copyright Pearson Prentice Hall</a:t>
            </a:r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8" y="165100"/>
            <a:ext cx="1069975" cy="427038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8-2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0"/>
              </a:rPr>
              <a:t>In van Helmont's experiment, most of the added mass of the tree came from</a:t>
            </a:r>
          </a:p>
          <a:p>
            <a:pPr lvl="2" eaLnBrk="1" hangingPunct="1"/>
            <a:r>
              <a:rPr lang="en-US">
                <a:latin typeface="Arial" charset="0"/>
                <a:ea typeface="ＭＳ Ｐゴシック" charset="0"/>
              </a:rPr>
              <a:t>soil and carbon dioxide.	</a:t>
            </a:r>
          </a:p>
          <a:p>
            <a:pPr lvl="2" eaLnBrk="1" hangingPunct="1"/>
            <a:r>
              <a:rPr lang="en-US">
                <a:latin typeface="Arial" charset="0"/>
                <a:ea typeface="ＭＳ Ｐゴシック" charset="0"/>
              </a:rPr>
              <a:t>water and carbon dioxide.	</a:t>
            </a:r>
          </a:p>
          <a:p>
            <a:pPr lvl="2" eaLnBrk="1" hangingPunct="1"/>
            <a:r>
              <a:rPr lang="en-US">
                <a:latin typeface="Arial" charset="0"/>
                <a:ea typeface="ＭＳ Ｐゴシック" charset="0"/>
              </a:rPr>
              <a:t>oxygen and carbon dioxide.	</a:t>
            </a:r>
          </a:p>
          <a:p>
            <a:pPr lvl="2" eaLnBrk="1" hangingPunct="1"/>
            <a:r>
              <a:rPr lang="en-US">
                <a:latin typeface="Arial" charset="0"/>
                <a:ea typeface="ＭＳ Ｐゴシック" charset="0"/>
              </a:rPr>
              <a:t>soil and oxygen.	</a:t>
            </a:r>
          </a:p>
          <a:p>
            <a:pPr lvl="1" eaLnBrk="1" hangingPunct="1">
              <a:buFontTx/>
              <a:buNone/>
            </a:pPr>
            <a:endParaRPr lang="en-US">
              <a:latin typeface="Arial" charset="0"/>
              <a:ea typeface="ＭＳ Ｐゴシック" charset="0"/>
            </a:endParaRPr>
          </a:p>
        </p:txBody>
      </p:sp>
      <p:pic>
        <p:nvPicPr>
          <p:cNvPr id="206852" name="Picture 4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1092200"/>
            <a:ext cx="56197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800" b="0">
                <a:solidFill>
                  <a:schemeClr val="bg2"/>
                </a:solidFill>
              </a:rPr>
              <a:t>Copyright Pearson Prentice Hall</a:t>
            </a:r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8" y="165100"/>
            <a:ext cx="1069975" cy="427038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8-2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0"/>
              </a:rPr>
              <a:t>Plants use the sugars produced in photosynthesis to make</a:t>
            </a:r>
          </a:p>
          <a:p>
            <a:pPr lvl="2" eaLnBrk="1" hangingPunct="1"/>
            <a:r>
              <a:rPr lang="en-US">
                <a:latin typeface="Arial" charset="0"/>
                <a:ea typeface="ＭＳ Ｐゴシック" charset="0"/>
              </a:rPr>
              <a:t>oxygen.	</a:t>
            </a:r>
          </a:p>
          <a:p>
            <a:pPr lvl="2" eaLnBrk="1" hangingPunct="1"/>
            <a:r>
              <a:rPr lang="en-US">
                <a:latin typeface="Arial" charset="0"/>
                <a:ea typeface="ＭＳ Ｐゴシック" charset="0"/>
              </a:rPr>
              <a:t>starches.	</a:t>
            </a:r>
          </a:p>
          <a:p>
            <a:pPr lvl="2" eaLnBrk="1" hangingPunct="1"/>
            <a:r>
              <a:rPr lang="en-US">
                <a:latin typeface="Arial" charset="0"/>
                <a:ea typeface="ＭＳ Ｐゴシック" charset="0"/>
              </a:rPr>
              <a:t>carbon dioxide.	</a:t>
            </a:r>
          </a:p>
          <a:p>
            <a:pPr lvl="2" eaLnBrk="1" hangingPunct="1"/>
            <a:r>
              <a:rPr lang="en-US">
                <a:latin typeface="Arial" charset="0"/>
                <a:ea typeface="ＭＳ Ｐゴシック" charset="0"/>
              </a:rPr>
              <a:t>protein.	</a:t>
            </a:r>
          </a:p>
          <a:p>
            <a:pPr lvl="1" eaLnBrk="1" hangingPunct="1">
              <a:buFontTx/>
              <a:buNone/>
            </a:pPr>
            <a:endParaRPr lang="en-US">
              <a:latin typeface="Arial" charset="0"/>
              <a:ea typeface="ＭＳ Ｐゴシック" charset="0"/>
            </a:endParaRPr>
          </a:p>
        </p:txBody>
      </p:sp>
      <p:pic>
        <p:nvPicPr>
          <p:cNvPr id="208900" name="Picture 6" descr="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1087438"/>
            <a:ext cx="58578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800" b="0">
                <a:solidFill>
                  <a:schemeClr val="bg2"/>
                </a:solidFill>
              </a:rPr>
              <a:t>Copyright Pearson Prentice Hall</a:t>
            </a:r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8" y="165100"/>
            <a:ext cx="1069975" cy="427038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8-2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0"/>
              </a:rPr>
              <a:t>The raw materials required for plants to carry out photosynthesis are</a:t>
            </a:r>
          </a:p>
          <a:p>
            <a:pPr lvl="2" eaLnBrk="1" hangingPunct="1"/>
            <a:r>
              <a:rPr lang="en-US">
                <a:latin typeface="Arial" charset="0"/>
                <a:ea typeface="ＭＳ Ｐゴシック" charset="0"/>
              </a:rPr>
              <a:t>carbon dioxide and oxygen.	</a:t>
            </a:r>
          </a:p>
          <a:p>
            <a:pPr lvl="2" eaLnBrk="1" hangingPunct="1"/>
            <a:r>
              <a:rPr lang="en-US">
                <a:latin typeface="Arial" charset="0"/>
                <a:ea typeface="ＭＳ Ｐゴシック" charset="0"/>
              </a:rPr>
              <a:t>oxygen and sugars.	</a:t>
            </a:r>
          </a:p>
          <a:p>
            <a:pPr lvl="2" eaLnBrk="1" hangingPunct="1"/>
            <a:r>
              <a:rPr lang="en-US">
                <a:latin typeface="Arial" charset="0"/>
                <a:ea typeface="ＭＳ Ｐゴシック" charset="0"/>
              </a:rPr>
              <a:t>carbon dioxide and water.	</a:t>
            </a:r>
          </a:p>
          <a:p>
            <a:pPr lvl="2" eaLnBrk="1" hangingPunct="1"/>
            <a:r>
              <a:rPr lang="en-US">
                <a:latin typeface="Arial" charset="0"/>
                <a:ea typeface="ＭＳ Ｐゴシック" charset="0"/>
              </a:rPr>
              <a:t>oxygen and water.	</a:t>
            </a:r>
          </a:p>
          <a:p>
            <a:pPr lvl="1" eaLnBrk="1" hangingPunct="1">
              <a:buFontTx/>
              <a:buNone/>
            </a:pPr>
            <a:endParaRPr lang="en-US">
              <a:latin typeface="Arial" charset="0"/>
              <a:ea typeface="ＭＳ Ｐゴシック" charset="0"/>
            </a:endParaRPr>
          </a:p>
        </p:txBody>
      </p:sp>
      <p:pic>
        <p:nvPicPr>
          <p:cNvPr id="210948" name="Picture 6" descr="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1087438"/>
            <a:ext cx="585787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800" b="0">
                <a:solidFill>
                  <a:schemeClr val="bg2"/>
                </a:solidFill>
              </a:rPr>
              <a:t>Copyright Pearson Prentice Hall</a:t>
            </a:r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8" y="165100"/>
            <a:ext cx="1069975" cy="427038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8-2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0"/>
              </a:rPr>
              <a:t>The principal pigment in plants is</a:t>
            </a:r>
          </a:p>
          <a:p>
            <a:pPr lvl="2" eaLnBrk="1" hangingPunct="1"/>
            <a:r>
              <a:rPr lang="en-US">
                <a:latin typeface="Arial" charset="0"/>
                <a:ea typeface="ＭＳ Ｐゴシック" charset="0"/>
              </a:rPr>
              <a:t>chloroplast.	</a:t>
            </a:r>
          </a:p>
          <a:p>
            <a:pPr lvl="2" eaLnBrk="1" hangingPunct="1"/>
            <a:r>
              <a:rPr lang="en-US">
                <a:latin typeface="Arial" charset="0"/>
                <a:ea typeface="ＭＳ Ｐゴシック" charset="0"/>
              </a:rPr>
              <a:t>chlorophyll.	</a:t>
            </a:r>
          </a:p>
          <a:p>
            <a:pPr lvl="2" eaLnBrk="1" hangingPunct="1"/>
            <a:r>
              <a:rPr lang="en-US">
                <a:latin typeface="Arial" charset="0"/>
                <a:ea typeface="ＭＳ Ｐゴシック" charset="0"/>
              </a:rPr>
              <a:t>carotene.	</a:t>
            </a:r>
          </a:p>
          <a:p>
            <a:pPr lvl="2" eaLnBrk="1" hangingPunct="1"/>
            <a:r>
              <a:rPr lang="en-US">
                <a:latin typeface="Arial" charset="0"/>
                <a:ea typeface="ＭＳ Ｐゴシック" charset="0"/>
              </a:rPr>
              <a:t>carbohydrate.</a:t>
            </a:r>
          </a:p>
          <a:p>
            <a:pPr lvl="1" eaLnBrk="1" hangingPunct="1">
              <a:buFontTx/>
              <a:buNone/>
            </a:pPr>
            <a:endParaRPr lang="en-US">
              <a:latin typeface="Arial" charset="0"/>
              <a:ea typeface="ＭＳ Ｐゴシック" charset="0"/>
            </a:endParaRPr>
          </a:p>
        </p:txBody>
      </p:sp>
      <p:pic>
        <p:nvPicPr>
          <p:cNvPr id="212996" name="Picture 4" descr="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1087438"/>
            <a:ext cx="585787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800" b="0">
                <a:solidFill>
                  <a:schemeClr val="bg2"/>
                </a:solidFill>
              </a:rPr>
              <a:t>Copyright Pearson Prentice Hall</a:t>
            </a:r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1600">
                <a:solidFill>
                  <a:schemeClr val="bg1"/>
                </a:solidFill>
                <a:latin typeface="Arial" charset="0"/>
                <a:ea typeface="ＭＳ Ｐゴシック" charset="0"/>
              </a:rPr>
              <a:t>8-2 Photosynthesis: An Overview</a:t>
            </a:r>
          </a:p>
        </p:txBody>
      </p:sp>
      <p:sp>
        <p:nvSpPr>
          <p:cNvPr id="1217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>
              <a:buFont typeface="Arial" charset="0"/>
              <a:buNone/>
            </a:pPr>
            <a:r>
              <a:rPr lang="en-US" sz="4800" dirty="0" smtClean="0">
                <a:latin typeface="Arial" charset="0"/>
                <a:ea typeface="ＭＳ Ｐゴシック" charset="0"/>
              </a:rPr>
              <a:t>Photosynthesis - green </a:t>
            </a:r>
            <a:r>
              <a:rPr lang="en-US" sz="4800" dirty="0">
                <a:latin typeface="Arial" charset="0"/>
                <a:ea typeface="ＭＳ Ｐゴシック" charset="0"/>
              </a:rPr>
              <a:t>plants use the energy of sunlight to convert water and carbon dioxide into high-energy carbohydrates and oxygen.</a:t>
            </a:r>
          </a:p>
          <a:p>
            <a:pPr marL="0" indent="0" eaLnBrk="1" hangingPunct="1">
              <a:buFontTx/>
              <a:buNone/>
            </a:pP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5588000" y="0"/>
            <a:ext cx="3556000" cy="6524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800" b="0">
                <a:solidFill>
                  <a:schemeClr val="bg2"/>
                </a:solidFill>
              </a:rPr>
              <a:t>Copyright Pearson Prentice Hall</a:t>
            </a:r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8" y="165100"/>
            <a:ext cx="1069975" cy="427038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8-2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0"/>
              </a:rPr>
              <a:t>The colors of light that are absorbed by chlorophylls are</a:t>
            </a:r>
          </a:p>
          <a:p>
            <a:pPr lvl="2" eaLnBrk="1" hangingPunct="1"/>
            <a:r>
              <a:rPr lang="en-US">
                <a:latin typeface="Arial" charset="0"/>
                <a:ea typeface="ＭＳ Ｐゴシック" charset="0"/>
              </a:rPr>
              <a:t>green and yellow.	</a:t>
            </a:r>
          </a:p>
          <a:p>
            <a:pPr lvl="2" eaLnBrk="1" hangingPunct="1"/>
            <a:r>
              <a:rPr lang="en-US">
                <a:latin typeface="Arial" charset="0"/>
                <a:ea typeface="ＭＳ Ｐゴシック" charset="0"/>
              </a:rPr>
              <a:t>green, blue, and violet.	</a:t>
            </a:r>
          </a:p>
          <a:p>
            <a:pPr lvl="2" eaLnBrk="1" hangingPunct="1"/>
            <a:r>
              <a:rPr lang="en-US">
                <a:latin typeface="Arial" charset="0"/>
                <a:ea typeface="ＭＳ Ｐゴシック" charset="0"/>
              </a:rPr>
              <a:t>blue, violet, and red.	</a:t>
            </a:r>
          </a:p>
          <a:p>
            <a:pPr lvl="2" eaLnBrk="1" hangingPunct="1"/>
            <a:r>
              <a:rPr lang="en-US">
                <a:latin typeface="Arial" charset="0"/>
                <a:ea typeface="ＭＳ Ｐゴシック" charset="0"/>
              </a:rPr>
              <a:t>red and yellow.	</a:t>
            </a:r>
          </a:p>
        </p:txBody>
      </p:sp>
      <p:pic>
        <p:nvPicPr>
          <p:cNvPr id="215044" name="Picture 6" descr="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1087438"/>
            <a:ext cx="585787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8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924175"/>
            <a:ext cx="9144000" cy="609600"/>
          </a:xfrm>
          <a:noFill/>
        </p:spPr>
        <p:txBody>
          <a:bodyPr/>
          <a:lstStyle/>
          <a:p>
            <a:pPr eaLnBrk="1" hangingPunct="1"/>
            <a:r>
              <a:rPr lang="en-US"/>
              <a:t>END OF SECTION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800" b="0">
                <a:solidFill>
                  <a:schemeClr val="bg2"/>
                </a:solidFill>
              </a:rPr>
              <a:t>Copyright Pearson Prentice Hall</a:t>
            </a:r>
          </a:p>
        </p:txBody>
      </p:sp>
      <p:sp>
        <p:nvSpPr>
          <p:cNvPr id="169986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>
                <a:latin typeface="Arial" charset="0"/>
                <a:ea typeface="ＭＳ Ｐゴシック" charset="0"/>
              </a:rPr>
              <a:t>Investigating Photosynthesis</a:t>
            </a:r>
          </a:p>
        </p:txBody>
      </p:sp>
      <p:sp>
        <p:nvSpPr>
          <p:cNvPr id="1313802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indent="0" eaLnBrk="1" hangingPunct="1">
              <a:buFontTx/>
              <a:buNone/>
            </a:pPr>
            <a:r>
              <a:rPr lang="en-US" dirty="0">
                <a:latin typeface="Arial" charset="0"/>
                <a:ea typeface="ＭＳ Ｐゴシック" charset="0"/>
              </a:rPr>
              <a:t>Van </a:t>
            </a:r>
            <a:r>
              <a:rPr lang="en-US" dirty="0" err="1">
                <a:latin typeface="Arial" charset="0"/>
                <a:ea typeface="ＭＳ Ｐゴシック" charset="0"/>
              </a:rPr>
              <a:t>Helmont</a:t>
            </a:r>
            <a:r>
              <a:rPr lang="ja-JP" altLang="en-US" dirty="0">
                <a:latin typeface="Arial" charset="0"/>
                <a:ea typeface="ＭＳ Ｐゴシック" charset="0"/>
              </a:rPr>
              <a:t>’</a:t>
            </a:r>
            <a:r>
              <a:rPr lang="en-US" altLang="ja-JP" dirty="0">
                <a:latin typeface="Arial" charset="0"/>
                <a:ea typeface="ＭＳ Ｐゴシック" charset="0"/>
              </a:rPr>
              <a:t>s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Experiment - </a:t>
            </a:r>
            <a:r>
              <a:rPr lang="en-US" dirty="0" smtClean="0">
                <a:latin typeface="Arial" charset="0"/>
                <a:ea typeface="ＭＳ Ｐゴシック" charset="0"/>
              </a:rPr>
              <a:t>1600s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pPr lvl="2" eaLnBrk="1" hangingPunct="1">
              <a:buFont typeface="Arial" charset="0"/>
              <a:buNone/>
            </a:pPr>
            <a:r>
              <a:rPr lang="en-US" sz="3200" dirty="0" smtClean="0">
                <a:latin typeface="Arial" charset="0"/>
                <a:ea typeface="ＭＳ Ｐゴシック" charset="0"/>
              </a:rPr>
              <a:t>Q: do plants grow </a:t>
            </a:r>
            <a:r>
              <a:rPr lang="en-US" sz="3200" dirty="0">
                <a:latin typeface="Arial" charset="0"/>
                <a:ea typeface="ＭＳ Ｐゴシック" charset="0"/>
              </a:rPr>
              <a:t>by taking material </a:t>
            </a:r>
            <a:r>
              <a:rPr lang="en-US" sz="3200" dirty="0" smtClean="0">
                <a:latin typeface="Arial" charset="0"/>
                <a:ea typeface="ＭＳ Ｐゴシック" charset="0"/>
              </a:rPr>
              <a:t>from the soil</a:t>
            </a:r>
            <a:r>
              <a:rPr lang="en-US" sz="3200" dirty="0">
                <a:latin typeface="Arial" charset="0"/>
                <a:ea typeface="ＭＳ Ｐゴシック" charset="0"/>
              </a:rPr>
              <a:t>.</a:t>
            </a:r>
          </a:p>
          <a:p>
            <a:pPr lvl="2" eaLnBrk="1" hangingPunct="1">
              <a:buFont typeface="Arial" charset="0"/>
              <a:buNone/>
            </a:pPr>
            <a:r>
              <a:rPr lang="en-US" sz="3200" dirty="0" smtClean="0">
                <a:latin typeface="Arial" charset="0"/>
                <a:ea typeface="ＭＳ Ｐゴシック" charset="0"/>
              </a:rPr>
              <a:t>- Planted </a:t>
            </a:r>
            <a:r>
              <a:rPr lang="en-US" sz="3200" dirty="0">
                <a:latin typeface="Arial" charset="0"/>
                <a:ea typeface="ＭＳ Ｐゴシック" charset="0"/>
              </a:rPr>
              <a:t>the </a:t>
            </a:r>
            <a:r>
              <a:rPr lang="en-US" sz="3200" dirty="0" smtClean="0">
                <a:latin typeface="Arial" charset="0"/>
                <a:ea typeface="ＭＳ Ｐゴシック" charset="0"/>
              </a:rPr>
              <a:t>seeds </a:t>
            </a:r>
            <a:r>
              <a:rPr lang="en-US" sz="3200" dirty="0">
                <a:latin typeface="Arial" charset="0"/>
                <a:ea typeface="ＭＳ Ｐゴシック" charset="0"/>
              </a:rPr>
              <a:t>in the pot, and watered it regularly.</a:t>
            </a:r>
          </a:p>
          <a:p>
            <a:pPr lvl="2" eaLnBrk="1" hangingPunct="1">
              <a:buFont typeface="Arial" charset="0"/>
              <a:buNone/>
            </a:pPr>
            <a:r>
              <a:rPr lang="en-US" sz="3200" dirty="0" smtClean="0">
                <a:latin typeface="Arial" charset="0"/>
                <a:ea typeface="ＭＳ Ｐゴシック" charset="0"/>
              </a:rPr>
              <a:t>- </a:t>
            </a:r>
            <a:r>
              <a:rPr lang="en-US" sz="3200" dirty="0">
                <a:latin typeface="Arial" charset="0"/>
                <a:ea typeface="ＭＳ Ｐゴシック" charset="0"/>
              </a:rPr>
              <a:t>F</a:t>
            </a:r>
            <a:r>
              <a:rPr lang="en-US" sz="3200" dirty="0" smtClean="0">
                <a:latin typeface="Arial" charset="0"/>
                <a:ea typeface="ＭＳ Ｐゴシック" charset="0"/>
              </a:rPr>
              <a:t>ive years later, it was a </a:t>
            </a:r>
            <a:r>
              <a:rPr lang="en-US" sz="3200" dirty="0">
                <a:latin typeface="Arial" charset="0"/>
                <a:ea typeface="ＭＳ Ｐゴシック" charset="0"/>
              </a:rPr>
              <a:t>small tree and had gained 75 kg, but the soil</a:t>
            </a:r>
            <a:r>
              <a:rPr lang="ja-JP" altLang="en-US" sz="3200" dirty="0">
                <a:latin typeface="Arial" charset="0"/>
                <a:ea typeface="ＭＳ Ｐゴシック" charset="0"/>
              </a:rPr>
              <a:t>’</a:t>
            </a:r>
            <a:r>
              <a:rPr lang="en-US" altLang="ja-JP" sz="3200" dirty="0">
                <a:latin typeface="Arial" charset="0"/>
                <a:ea typeface="ＭＳ Ｐゴシック" charset="0"/>
              </a:rPr>
              <a:t>s mass </a:t>
            </a:r>
            <a:r>
              <a:rPr lang="en-US" altLang="ja-JP" sz="3200" dirty="0" smtClean="0">
                <a:latin typeface="Arial" charset="0"/>
                <a:ea typeface="ＭＳ Ｐゴシック" charset="0"/>
              </a:rPr>
              <a:t>was </a:t>
            </a:r>
            <a:r>
              <a:rPr lang="en-US" altLang="ja-JP" sz="3200" dirty="0">
                <a:latin typeface="Arial" charset="0"/>
                <a:ea typeface="ＭＳ Ｐゴシック" charset="0"/>
              </a:rPr>
              <a:t>unchanged.</a:t>
            </a:r>
          </a:p>
          <a:p>
            <a:pPr lvl="1" indent="0" eaLnBrk="1" hangingPunct="1">
              <a:buFontTx/>
              <a:buNone/>
            </a:pPr>
            <a:endParaRPr lang="en-US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800" b="0">
                <a:solidFill>
                  <a:schemeClr val="bg2"/>
                </a:solidFill>
              </a:rPr>
              <a:t>Copyright Pearson Prentice Hall</a:t>
            </a:r>
          </a:p>
        </p:txBody>
      </p:sp>
      <p:sp>
        <p:nvSpPr>
          <p:cNvPr id="1720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>
                <a:latin typeface="Arial" charset="0"/>
                <a:ea typeface="ＭＳ Ｐゴシック" charset="0"/>
              </a:rPr>
              <a:t>Investigating Photosynthesis</a:t>
            </a:r>
          </a:p>
        </p:txBody>
      </p:sp>
      <p:sp>
        <p:nvSpPr>
          <p:cNvPr id="13158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>
              <a:buFont typeface="Arial" charset="0"/>
              <a:buNone/>
            </a:pPr>
            <a:r>
              <a:rPr lang="en-US" dirty="0" err="1" smtClean="0">
                <a:latin typeface="Arial" charset="0"/>
                <a:ea typeface="ＭＳ Ｐゴシック" charset="0"/>
              </a:rPr>
              <a:t>A:The</a:t>
            </a:r>
            <a:r>
              <a:rPr lang="en-US" dirty="0" smtClean="0">
                <a:latin typeface="Arial" charset="0"/>
                <a:ea typeface="ＭＳ Ｐゴシック" charset="0"/>
              </a:rPr>
              <a:t> </a:t>
            </a:r>
            <a:r>
              <a:rPr lang="en-US" dirty="0">
                <a:latin typeface="Arial" charset="0"/>
                <a:ea typeface="ＭＳ Ｐゴシック" charset="0"/>
              </a:rPr>
              <a:t>gain in mass came from </a:t>
            </a:r>
            <a:r>
              <a:rPr lang="en-US" dirty="0" smtClean="0">
                <a:latin typeface="Arial" charset="0"/>
                <a:ea typeface="ＭＳ Ｐゴシック" charset="0"/>
              </a:rPr>
              <a:t>water</a:t>
            </a:r>
          </a:p>
          <a:p>
            <a:pPr lvl="2" eaLnBrk="1" hangingPunct="1">
              <a:buFont typeface="Arial" charset="0"/>
              <a:buNone/>
            </a:pPr>
            <a:endParaRPr lang="en-US" dirty="0">
              <a:latin typeface="Arial" charset="0"/>
              <a:ea typeface="ＭＳ Ｐゴシック" charset="0"/>
            </a:endParaRPr>
          </a:p>
          <a:p>
            <a:pPr lvl="2" eaLnBrk="1" hangingPunct="1">
              <a:buFont typeface="Arial" charset="0"/>
              <a:buNone/>
            </a:pPr>
            <a:r>
              <a:rPr lang="en-US" dirty="0">
                <a:latin typeface="Arial" charset="0"/>
                <a:ea typeface="ＭＳ Ｐゴシック" charset="0"/>
              </a:rPr>
              <a:t>A</a:t>
            </a:r>
            <a:r>
              <a:rPr lang="en-US" dirty="0" smtClean="0">
                <a:latin typeface="Arial" charset="0"/>
                <a:ea typeface="ＭＳ Ｐゴシック" charset="0"/>
              </a:rPr>
              <a:t>ccounts </a:t>
            </a:r>
            <a:r>
              <a:rPr lang="en-US" dirty="0">
                <a:latin typeface="Arial" charset="0"/>
                <a:ea typeface="ＭＳ Ｐゴシック" charset="0"/>
              </a:rPr>
              <a:t>for the </a:t>
            </a:r>
            <a:r>
              <a:rPr lang="ja-JP" altLang="en-US" dirty="0">
                <a:latin typeface="Arial" charset="0"/>
                <a:ea typeface="ＭＳ Ｐゴシック" charset="0"/>
              </a:rPr>
              <a:t>“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hydrate”,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of </a:t>
            </a:r>
            <a:r>
              <a:rPr lang="en-US" altLang="ja-JP" dirty="0">
                <a:latin typeface="Arial" charset="0"/>
                <a:ea typeface="ＭＳ Ｐゴシック" charset="0"/>
              </a:rPr>
              <a:t>the carbohydrate produced by photosynthesis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.</a:t>
            </a:r>
          </a:p>
          <a:p>
            <a:pPr lvl="2" eaLnBrk="1" hangingPunct="1">
              <a:buFont typeface="Arial" charset="0"/>
              <a:buNone/>
            </a:pPr>
            <a:endParaRPr lang="en-US" altLang="ja-JP" dirty="0">
              <a:latin typeface="Arial" charset="0"/>
              <a:ea typeface="ＭＳ Ｐゴシック" charset="0"/>
            </a:endParaRPr>
          </a:p>
          <a:p>
            <a:pPr lvl="2" eaLnBrk="1" hangingPunct="1">
              <a:buFont typeface="Arial" charset="0"/>
              <a:buNone/>
            </a:pPr>
            <a:r>
              <a:rPr lang="en-US" dirty="0">
                <a:latin typeface="Arial" charset="0"/>
                <a:ea typeface="ＭＳ Ｐゴシック" charset="0"/>
              </a:rPr>
              <a:t>W</a:t>
            </a:r>
            <a:r>
              <a:rPr lang="en-US" dirty="0" smtClean="0">
                <a:latin typeface="Arial" charset="0"/>
                <a:ea typeface="ＭＳ Ｐゴシック" charset="0"/>
              </a:rPr>
              <a:t>here </a:t>
            </a:r>
            <a:r>
              <a:rPr lang="en-US" dirty="0">
                <a:latin typeface="Arial" charset="0"/>
                <a:ea typeface="ＭＳ Ｐゴシック" charset="0"/>
              </a:rPr>
              <a:t>does the carbon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come </a:t>
            </a:r>
            <a:r>
              <a:rPr lang="en-US" altLang="ja-JP" dirty="0">
                <a:latin typeface="Arial" charset="0"/>
                <a:ea typeface="ＭＳ Ｐゴシック" charset="0"/>
              </a:rPr>
              <a:t>from?</a:t>
            </a:r>
          </a:p>
          <a:p>
            <a:pPr marL="0" indent="0" eaLnBrk="1" hangingPunct="1">
              <a:buFontTx/>
              <a:buNone/>
            </a:pPr>
            <a:endParaRPr lang="en-US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5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2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800" b="0">
                <a:solidFill>
                  <a:schemeClr val="bg2"/>
                </a:solidFill>
              </a:rPr>
              <a:t>Copyright Pearson Prentice Hall</a:t>
            </a:r>
          </a:p>
        </p:txBody>
      </p:sp>
      <p:sp>
        <p:nvSpPr>
          <p:cNvPr id="17613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>
                <a:latin typeface="Arial" charset="0"/>
                <a:ea typeface="ＭＳ Ｐゴシック" charset="0"/>
              </a:rPr>
              <a:t>Investigating Photosynthesis</a:t>
            </a:r>
          </a:p>
        </p:txBody>
      </p:sp>
      <p:sp>
        <p:nvSpPr>
          <p:cNvPr id="13189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indent="0" eaLnBrk="1" hangingPunct="1">
              <a:buFontTx/>
              <a:buNone/>
            </a:pPr>
            <a:r>
              <a:rPr lang="en-US" dirty="0">
                <a:latin typeface="Arial" charset="0"/>
                <a:ea typeface="ＭＳ Ｐゴシック" charset="0"/>
              </a:rPr>
              <a:t>Priestley</a:t>
            </a:r>
            <a:r>
              <a:rPr lang="ja-JP" altLang="en-US" dirty="0">
                <a:latin typeface="Arial" charset="0"/>
                <a:ea typeface="ＭＳ Ｐゴシック" charset="0"/>
              </a:rPr>
              <a:t>’</a:t>
            </a:r>
            <a:r>
              <a:rPr lang="en-US" altLang="ja-JP" dirty="0">
                <a:latin typeface="Arial" charset="0"/>
                <a:ea typeface="ＭＳ Ｐゴシック" charset="0"/>
              </a:rPr>
              <a:t>s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Experiment - </a:t>
            </a:r>
            <a:r>
              <a:rPr lang="en-US" dirty="0" smtClean="0">
                <a:latin typeface="Arial" charset="0"/>
                <a:ea typeface="ＭＳ Ｐゴシック" charset="0"/>
              </a:rPr>
              <a:t>1700’s 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pPr lvl="2" eaLnBrk="1" hangingPunct="1">
              <a:buFont typeface="Arial" charset="0"/>
              <a:buNone/>
            </a:pPr>
            <a:r>
              <a:rPr lang="en-US" dirty="0">
                <a:latin typeface="Arial" charset="0"/>
                <a:ea typeface="ＭＳ Ｐゴシック" charset="0"/>
              </a:rPr>
              <a:t>T</a:t>
            </a:r>
            <a:r>
              <a:rPr lang="en-US" dirty="0" smtClean="0">
                <a:latin typeface="Arial" charset="0"/>
                <a:ea typeface="ＭＳ Ｐゴシック" charset="0"/>
              </a:rPr>
              <a:t>ook </a:t>
            </a:r>
            <a:r>
              <a:rPr lang="en-US" dirty="0">
                <a:latin typeface="Arial" charset="0"/>
                <a:ea typeface="ＭＳ Ｐゴシック" charset="0"/>
              </a:rPr>
              <a:t>a candle, placed a glass jar over it, and watched as the flame gradually died out</a:t>
            </a:r>
            <a:r>
              <a:rPr lang="en-US" dirty="0" smtClean="0">
                <a:latin typeface="Arial" charset="0"/>
                <a:ea typeface="ＭＳ Ｐゴシック" charset="0"/>
              </a:rPr>
              <a:t>.</a:t>
            </a:r>
          </a:p>
          <a:p>
            <a:pPr lvl="2" eaLnBrk="1" hangingPunct="1">
              <a:buFont typeface="Arial" charset="0"/>
              <a:buNone/>
            </a:pPr>
            <a:endParaRPr lang="en-US" dirty="0">
              <a:latin typeface="Arial" charset="0"/>
              <a:ea typeface="ＭＳ Ｐゴシック" charset="0"/>
            </a:endParaRPr>
          </a:p>
          <a:p>
            <a:pPr lvl="2" eaLnBrk="1" hangingPunct="1">
              <a:buNone/>
            </a:pPr>
            <a:r>
              <a:rPr lang="en-US" dirty="0">
                <a:latin typeface="Arial" charset="0"/>
                <a:ea typeface="ＭＳ Ｐゴシック" charset="0"/>
              </a:rPr>
              <a:t>T</a:t>
            </a:r>
            <a:r>
              <a:rPr lang="en-US" dirty="0" smtClean="0">
                <a:latin typeface="Arial" charset="0"/>
                <a:ea typeface="ＭＳ Ｐゴシック" charset="0"/>
              </a:rPr>
              <a:t>he </a:t>
            </a:r>
            <a:r>
              <a:rPr lang="en-US" dirty="0">
                <a:latin typeface="Arial" charset="0"/>
                <a:ea typeface="ＭＳ Ｐゴシック" charset="0"/>
              </a:rPr>
              <a:t>flame needed </a:t>
            </a:r>
            <a:r>
              <a:rPr lang="en-US" dirty="0" smtClean="0">
                <a:latin typeface="Arial" charset="0"/>
                <a:ea typeface="ＭＳ Ｐゴシック" charset="0"/>
              </a:rPr>
              <a:t>oxygen to </a:t>
            </a:r>
            <a:r>
              <a:rPr lang="en-US" dirty="0">
                <a:latin typeface="Arial" charset="0"/>
                <a:ea typeface="ＭＳ Ｐゴシック" charset="0"/>
              </a:rPr>
              <a:t>keep burning and when it was used up, the flame went out.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8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800" b="0">
                <a:solidFill>
                  <a:schemeClr val="bg2"/>
                </a:solidFill>
              </a:rPr>
              <a:t>Copyright Pearson Prentice Hall</a:t>
            </a:r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>
                <a:latin typeface="Arial" charset="0"/>
                <a:ea typeface="ＭＳ Ｐゴシック" charset="0"/>
              </a:rPr>
              <a:t>Investigating Photosynthesis</a:t>
            </a:r>
          </a:p>
        </p:txBody>
      </p:sp>
      <p:sp>
        <p:nvSpPr>
          <p:cNvPr id="132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>
              <a:buFont typeface="Arial" charset="0"/>
              <a:buNone/>
            </a:pPr>
            <a:r>
              <a:rPr lang="en-US" dirty="0">
                <a:latin typeface="Arial" charset="0"/>
                <a:ea typeface="ＭＳ Ｐゴシック" charset="0"/>
              </a:rPr>
              <a:t>Priestley </a:t>
            </a:r>
            <a:r>
              <a:rPr lang="en-US" dirty="0" smtClean="0">
                <a:latin typeface="Arial" charset="0"/>
                <a:ea typeface="ＭＳ Ｐゴシック" charset="0"/>
              </a:rPr>
              <a:t>placed </a:t>
            </a:r>
            <a:r>
              <a:rPr lang="en-US" dirty="0">
                <a:latin typeface="Arial" charset="0"/>
                <a:ea typeface="ＭＳ Ｐゴシック" charset="0"/>
              </a:rPr>
              <a:t>a live sprig of mint under the jar </a:t>
            </a:r>
            <a:endParaRPr lang="en-US" dirty="0" smtClean="0">
              <a:latin typeface="Arial" charset="0"/>
              <a:ea typeface="ＭＳ Ｐゴシック" charset="0"/>
            </a:endParaRPr>
          </a:p>
          <a:p>
            <a:pPr lvl="2" eaLnBrk="1" hangingPunct="1">
              <a:buFont typeface="Arial" charset="0"/>
              <a:buNone/>
            </a:pPr>
            <a:r>
              <a:rPr lang="en-US" dirty="0" smtClean="0">
                <a:latin typeface="Arial" charset="0"/>
                <a:ea typeface="ＭＳ Ｐゴシック" charset="0"/>
              </a:rPr>
              <a:t>He </a:t>
            </a:r>
            <a:r>
              <a:rPr lang="en-US" dirty="0">
                <a:latin typeface="Arial" charset="0"/>
                <a:ea typeface="ＭＳ Ｐゴシック" charset="0"/>
              </a:rPr>
              <a:t>found that the candle </a:t>
            </a:r>
            <a:r>
              <a:rPr lang="en-US" dirty="0" smtClean="0">
                <a:latin typeface="Arial" charset="0"/>
                <a:ea typeface="ＭＳ Ｐゴシック" charset="0"/>
              </a:rPr>
              <a:t>would remain lit </a:t>
            </a:r>
            <a:r>
              <a:rPr lang="en-US" dirty="0">
                <a:latin typeface="Arial" charset="0"/>
                <a:ea typeface="ＭＳ Ｐゴシック" charset="0"/>
              </a:rPr>
              <a:t>for a while.</a:t>
            </a:r>
          </a:p>
          <a:p>
            <a:pPr lvl="2" eaLnBrk="1" hangingPunct="1">
              <a:buNone/>
            </a:pPr>
            <a:r>
              <a:rPr lang="en-US" dirty="0">
                <a:latin typeface="Arial" charset="0"/>
                <a:ea typeface="ＭＳ Ｐゴシック" charset="0"/>
              </a:rPr>
              <a:t>The mint plant had produced </a:t>
            </a:r>
            <a:r>
              <a:rPr lang="en-US" dirty="0" smtClean="0">
                <a:latin typeface="Arial" charset="0"/>
                <a:ea typeface="ＭＳ Ｐゴシック" charset="0"/>
              </a:rPr>
              <a:t>oxygen.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800" b="0">
                <a:solidFill>
                  <a:schemeClr val="bg2"/>
                </a:solidFill>
              </a:rPr>
              <a:t>Copyright Pearson Prentice Hall</a:t>
            </a:r>
          </a:p>
        </p:txBody>
      </p:sp>
      <p:sp>
        <p:nvSpPr>
          <p:cNvPr id="1802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>
                <a:latin typeface="Arial" charset="0"/>
                <a:ea typeface="ＭＳ Ｐゴシック" charset="0"/>
              </a:rPr>
              <a:t>Investigating Photosynthesis</a:t>
            </a:r>
          </a:p>
        </p:txBody>
      </p:sp>
      <p:sp>
        <p:nvSpPr>
          <p:cNvPr id="132301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indent="0" eaLnBrk="1" hangingPunct="1">
              <a:buFontTx/>
              <a:buNone/>
            </a:pPr>
            <a:r>
              <a:rPr lang="en-US" dirty="0">
                <a:latin typeface="Arial" charset="0"/>
                <a:ea typeface="ＭＳ Ｐゴシック" charset="0"/>
              </a:rPr>
              <a:t>Jan </a:t>
            </a:r>
            <a:r>
              <a:rPr lang="en-US" dirty="0" err="1">
                <a:latin typeface="Arial" charset="0"/>
                <a:ea typeface="ＭＳ Ｐゴシック" charset="0"/>
              </a:rPr>
              <a:t>Ingenhousz</a:t>
            </a:r>
            <a:endParaRPr lang="en-US" dirty="0">
              <a:latin typeface="Arial" charset="0"/>
              <a:ea typeface="ＭＳ Ｐゴシック" charset="0"/>
            </a:endParaRPr>
          </a:p>
          <a:p>
            <a:pPr lvl="2" eaLnBrk="1" hangingPunct="1">
              <a:buFont typeface="Arial" charset="0"/>
              <a:buNone/>
            </a:pPr>
            <a:r>
              <a:rPr lang="en-US" dirty="0">
                <a:latin typeface="Arial" charset="0"/>
                <a:ea typeface="ＭＳ Ｐゴシック" charset="0"/>
              </a:rPr>
              <a:t>S</a:t>
            </a:r>
            <a:r>
              <a:rPr lang="en-US" dirty="0" smtClean="0">
                <a:latin typeface="Arial" charset="0"/>
                <a:ea typeface="ＭＳ Ｐゴシック" charset="0"/>
              </a:rPr>
              <a:t>howed </a:t>
            </a:r>
            <a:r>
              <a:rPr lang="en-US" dirty="0">
                <a:latin typeface="Arial" charset="0"/>
                <a:ea typeface="ＭＳ Ｐゴシック" charset="0"/>
              </a:rPr>
              <a:t>that the effect observed by Priestley occurred only when the plant was exposed to light.</a:t>
            </a:r>
          </a:p>
          <a:p>
            <a:pPr lvl="2" eaLnBrk="1" hangingPunct="1">
              <a:buFont typeface="Arial" charset="0"/>
              <a:buNone/>
            </a:pPr>
            <a:endParaRPr lang="en-US" dirty="0" smtClean="0">
              <a:latin typeface="Arial" charset="0"/>
              <a:ea typeface="ＭＳ Ｐゴシック" charset="0"/>
            </a:endParaRPr>
          </a:p>
          <a:p>
            <a:pPr lvl="2" eaLnBrk="1" hangingPunct="1">
              <a:buFont typeface="Arial" charset="0"/>
              <a:buNone/>
            </a:pPr>
            <a:r>
              <a:rPr lang="en-US" dirty="0" smtClean="0">
                <a:latin typeface="Arial" charset="0"/>
                <a:ea typeface="ＭＳ Ｐゴシック" charset="0"/>
              </a:rPr>
              <a:t>Priestley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’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s </a:t>
            </a:r>
            <a:r>
              <a:rPr lang="en-US" altLang="ja-JP" dirty="0">
                <a:latin typeface="Arial" charset="0"/>
                <a:ea typeface="ＭＳ Ｐゴシック" charset="0"/>
              </a:rPr>
              <a:t>and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Ingenhousz</a:t>
            </a:r>
            <a:r>
              <a:rPr lang="ja-JP" altLang="en-US" dirty="0">
                <a:latin typeface="Arial" charset="0"/>
                <a:ea typeface="ＭＳ Ｐゴシック" charset="0"/>
              </a:rPr>
              <a:t>’</a:t>
            </a:r>
            <a:r>
              <a:rPr lang="en-US" altLang="ja-JP" dirty="0">
                <a:latin typeface="Arial" charset="0"/>
                <a:ea typeface="ＭＳ Ｐゴシック" charset="0"/>
              </a:rPr>
              <a:t>s experiments showed that light is necessary for plants to produce oxygen.</a:t>
            </a:r>
          </a:p>
          <a:p>
            <a:pPr lvl="1" indent="0" eaLnBrk="1" hangingPunct="1">
              <a:buFontTx/>
              <a:buNone/>
            </a:pPr>
            <a:endParaRPr lang="en-US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800" b="0">
                <a:solidFill>
                  <a:schemeClr val="bg2"/>
                </a:solidFill>
              </a:rPr>
              <a:t>Copyright Pearson Prentice Hall</a:t>
            </a:r>
          </a:p>
        </p:txBody>
      </p:sp>
      <p:sp>
        <p:nvSpPr>
          <p:cNvPr id="186370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>
                <a:latin typeface="Arial" charset="0"/>
                <a:ea typeface="ＭＳ Ｐゴシック" charset="0"/>
              </a:rPr>
              <a:t>The Photosynthesis Equation</a:t>
            </a:r>
          </a:p>
        </p:txBody>
      </p:sp>
      <p:sp>
        <p:nvSpPr>
          <p:cNvPr id="186371" name="Rectangle 1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0"/>
              </a:rPr>
              <a:t>The Photosynthesis Equation</a:t>
            </a:r>
          </a:p>
          <a:p>
            <a:pPr lvl="2" eaLnBrk="1" hangingPunct="1">
              <a:buFont typeface="Arial" charset="0"/>
              <a:buNone/>
            </a:pPr>
            <a:r>
              <a:rPr lang="en-US">
                <a:latin typeface="Arial" charset="0"/>
                <a:ea typeface="ＭＳ Ｐゴシック" charset="0"/>
              </a:rPr>
              <a:t>The equation for photosynthesis is:</a:t>
            </a:r>
          </a:p>
          <a:p>
            <a:pPr lvl="2" eaLnBrk="1" hangingPunct="1">
              <a:buFont typeface="Arial" charset="0"/>
              <a:buNone/>
            </a:pPr>
            <a:endParaRPr lang="en-US">
              <a:latin typeface="Arial" charset="0"/>
              <a:ea typeface="ＭＳ Ｐゴシック" charset="0"/>
            </a:endParaRPr>
          </a:p>
          <a:p>
            <a:pPr lvl="2" eaLnBrk="1" hangingPunct="1">
              <a:buFont typeface="Arial" charset="0"/>
              <a:buNone/>
            </a:pPr>
            <a:r>
              <a:rPr lang="en-US">
                <a:latin typeface="Arial" charset="0"/>
                <a:ea typeface="ＭＳ Ｐゴシック" charset="0"/>
              </a:rPr>
              <a:t>6CO</a:t>
            </a:r>
            <a:r>
              <a:rPr lang="en-US" baseline="-25000">
                <a:latin typeface="Arial" charset="0"/>
                <a:ea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</a:rPr>
              <a:t> + 6H</a:t>
            </a:r>
            <a:r>
              <a:rPr lang="en-US" baseline="-25000">
                <a:latin typeface="Arial" charset="0"/>
                <a:ea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</a:rPr>
              <a:t>O               C</a:t>
            </a:r>
            <a:r>
              <a:rPr lang="en-US" baseline="-25000">
                <a:latin typeface="Arial" charset="0"/>
                <a:ea typeface="ＭＳ Ｐゴシック" charset="0"/>
              </a:rPr>
              <a:t>6</a:t>
            </a:r>
            <a:r>
              <a:rPr lang="en-US">
                <a:latin typeface="Arial" charset="0"/>
                <a:ea typeface="ＭＳ Ｐゴシック" charset="0"/>
              </a:rPr>
              <a:t>H</a:t>
            </a:r>
            <a:r>
              <a:rPr lang="en-US" baseline="-25000">
                <a:latin typeface="Arial" charset="0"/>
                <a:ea typeface="ＭＳ Ｐゴシック" charset="0"/>
              </a:rPr>
              <a:t>12</a:t>
            </a:r>
            <a:r>
              <a:rPr lang="en-US">
                <a:latin typeface="Arial" charset="0"/>
                <a:ea typeface="ＭＳ Ｐゴシック" charset="0"/>
              </a:rPr>
              <a:t>O</a:t>
            </a:r>
            <a:r>
              <a:rPr lang="en-US" baseline="-25000">
                <a:latin typeface="Arial" charset="0"/>
                <a:ea typeface="ＭＳ Ｐゴシック" charset="0"/>
              </a:rPr>
              <a:t>6</a:t>
            </a:r>
            <a:r>
              <a:rPr lang="en-US">
                <a:latin typeface="Arial" charset="0"/>
                <a:ea typeface="ＭＳ Ｐゴシック" charset="0"/>
              </a:rPr>
              <a:t> + 6O</a:t>
            </a:r>
            <a:r>
              <a:rPr lang="en-US" baseline="-25000">
                <a:latin typeface="Arial" charset="0"/>
                <a:ea typeface="ＭＳ Ｐゴシック" charset="0"/>
              </a:rPr>
              <a:t>2</a:t>
            </a:r>
          </a:p>
          <a:p>
            <a:pPr lvl="2" eaLnBrk="1" hangingPunct="1">
              <a:buFont typeface="Arial" charset="0"/>
              <a:buNone/>
            </a:pPr>
            <a:endParaRPr lang="en-US">
              <a:latin typeface="Arial" charset="0"/>
              <a:ea typeface="ＭＳ Ｐゴシック" charset="0"/>
            </a:endParaRPr>
          </a:p>
          <a:p>
            <a:pPr lvl="2" eaLnBrk="1" hangingPunct="1">
              <a:buFont typeface="Arial" charset="0"/>
              <a:buNone/>
            </a:pPr>
            <a:r>
              <a:rPr lang="en-US">
                <a:latin typeface="Arial" charset="0"/>
                <a:ea typeface="ＭＳ Ｐゴシック" charset="0"/>
              </a:rPr>
              <a:t>carbon dioxide + water               sugars + oxygen</a:t>
            </a:r>
          </a:p>
          <a:p>
            <a:pPr marL="0" indent="0" eaLnBrk="1" hangingPunct="1">
              <a:buFontTx/>
              <a:buNone/>
            </a:pP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>
              <a:buFontTx/>
              <a:buNone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86372" name="Text Box 9"/>
          <p:cNvSpPr txBox="1">
            <a:spLocks noChangeArrowheads="1"/>
          </p:cNvSpPr>
          <p:nvPr/>
        </p:nvSpPr>
        <p:spPr bwMode="auto">
          <a:xfrm>
            <a:off x="3155950" y="3100388"/>
            <a:ext cx="742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Light</a:t>
            </a:r>
          </a:p>
        </p:txBody>
      </p:sp>
      <p:sp>
        <p:nvSpPr>
          <p:cNvPr id="186373" name="Line 10"/>
          <p:cNvSpPr>
            <a:spLocks noChangeShapeType="1"/>
          </p:cNvSpPr>
          <p:nvPr/>
        </p:nvSpPr>
        <p:spPr bwMode="auto">
          <a:xfrm>
            <a:off x="3003550" y="3467100"/>
            <a:ext cx="1081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6374" name="Text Box 11"/>
          <p:cNvSpPr txBox="1">
            <a:spLocks noChangeArrowheads="1"/>
          </p:cNvSpPr>
          <p:nvPr/>
        </p:nvSpPr>
        <p:spPr bwMode="auto">
          <a:xfrm>
            <a:off x="4616450" y="4402138"/>
            <a:ext cx="742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Light</a:t>
            </a:r>
          </a:p>
        </p:txBody>
      </p:sp>
      <p:sp>
        <p:nvSpPr>
          <p:cNvPr id="186375" name="Line 12"/>
          <p:cNvSpPr>
            <a:spLocks noChangeShapeType="1"/>
          </p:cNvSpPr>
          <p:nvPr/>
        </p:nvSpPr>
        <p:spPr bwMode="auto">
          <a:xfrm>
            <a:off x="4464050" y="4768850"/>
            <a:ext cx="1081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800" b="0">
                <a:solidFill>
                  <a:schemeClr val="bg2"/>
                </a:solidFill>
              </a:rPr>
              <a:t>Copyright Pearson Prentice Hall</a:t>
            </a:r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>
                <a:latin typeface="Arial" charset="0"/>
                <a:ea typeface="ＭＳ Ｐゴシック" charset="0"/>
              </a:rPr>
              <a:t>The Photosynthesis Equation</a:t>
            </a:r>
          </a:p>
        </p:txBody>
      </p:sp>
      <p:pic>
        <p:nvPicPr>
          <p:cNvPr id="190467" name="Picture 6" descr="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8688" y="790575"/>
            <a:ext cx="4164012" cy="5500688"/>
          </a:xfrm>
          <a:noFill/>
        </p:spPr>
      </p:pic>
      <p:sp>
        <p:nvSpPr>
          <p:cNvPr id="1333256" name="Rectangle 8"/>
          <p:cNvSpPr>
            <a:spLocks noChangeArrowheads="1"/>
          </p:cNvSpPr>
          <p:nvPr/>
        </p:nvSpPr>
        <p:spPr bwMode="auto">
          <a:xfrm>
            <a:off x="5707063" y="2070100"/>
            <a:ext cx="568325" cy="6080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/>
              <a:t>O</a:t>
            </a:r>
            <a:r>
              <a:rPr lang="en-US" baseline="-25000"/>
              <a:t>2</a:t>
            </a:r>
          </a:p>
        </p:txBody>
      </p:sp>
      <p:sp>
        <p:nvSpPr>
          <p:cNvPr id="190469" name="Rectangle 11"/>
          <p:cNvSpPr>
            <a:spLocks noChangeArrowheads="1"/>
          </p:cNvSpPr>
          <p:nvPr/>
        </p:nvSpPr>
        <p:spPr bwMode="auto">
          <a:xfrm>
            <a:off x="5676900" y="5065713"/>
            <a:ext cx="811213" cy="11461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/>
              <a:t>CO</a:t>
            </a:r>
            <a:r>
              <a:rPr lang="en-US" baseline="-25000"/>
              <a:t>2</a:t>
            </a:r>
            <a:r>
              <a:rPr lang="en-US"/>
              <a:t/>
            </a:r>
            <a:br>
              <a:rPr lang="en-US"/>
            </a:br>
            <a:r>
              <a:rPr lang="en-US"/>
              <a:t>+</a:t>
            </a:r>
            <a:br>
              <a:rPr lang="en-US"/>
            </a:br>
            <a:r>
              <a:rPr lang="en-US"/>
              <a:t>H</a:t>
            </a:r>
            <a:r>
              <a:rPr lang="en-US" baseline="-25000"/>
              <a:t>2</a:t>
            </a:r>
            <a:r>
              <a:rPr lang="en-US"/>
              <a:t>0</a:t>
            </a:r>
          </a:p>
        </p:txBody>
      </p:sp>
      <p:sp>
        <p:nvSpPr>
          <p:cNvPr id="190470" name="Rectangle 14"/>
          <p:cNvSpPr>
            <a:spLocks noChangeArrowheads="1"/>
          </p:cNvSpPr>
          <p:nvPr/>
        </p:nvSpPr>
        <p:spPr bwMode="auto">
          <a:xfrm>
            <a:off x="3787775" y="2582863"/>
            <a:ext cx="1393825" cy="2619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471" name="Rectangle 17"/>
          <p:cNvSpPr>
            <a:spLocks noChangeArrowheads="1"/>
          </p:cNvSpPr>
          <p:nvPr/>
        </p:nvSpPr>
        <p:spPr bwMode="auto">
          <a:xfrm>
            <a:off x="2286000" y="5319713"/>
            <a:ext cx="869950" cy="449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/>
              <a:t>Sugar</a:t>
            </a:r>
          </a:p>
        </p:txBody>
      </p:sp>
      <p:sp>
        <p:nvSpPr>
          <p:cNvPr id="190472" name="Rectangle 18"/>
          <p:cNvSpPr>
            <a:spLocks noChangeArrowheads="1"/>
          </p:cNvSpPr>
          <p:nvPr/>
        </p:nvSpPr>
        <p:spPr bwMode="auto">
          <a:xfrm>
            <a:off x="2503488" y="3505200"/>
            <a:ext cx="1044575" cy="768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/>
              <a:t>ADP</a:t>
            </a:r>
            <a:br>
              <a:rPr lang="en-US"/>
            </a:br>
            <a:r>
              <a:rPr lang="en-US"/>
              <a:t>NADP</a:t>
            </a:r>
            <a:r>
              <a:rPr lang="en-US" baseline="52000"/>
              <a:t>+</a:t>
            </a:r>
          </a:p>
        </p:txBody>
      </p:sp>
      <p:sp>
        <p:nvSpPr>
          <p:cNvPr id="1333268" name="Rectangle 20"/>
          <p:cNvSpPr>
            <a:spLocks noChangeArrowheads="1"/>
          </p:cNvSpPr>
          <p:nvPr/>
        </p:nvSpPr>
        <p:spPr bwMode="auto">
          <a:xfrm>
            <a:off x="3100388" y="2281238"/>
            <a:ext cx="666750" cy="422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70" name="Rectangle 22"/>
          <p:cNvSpPr>
            <a:spLocks noChangeArrowheads="1"/>
          </p:cNvSpPr>
          <p:nvPr/>
        </p:nvSpPr>
        <p:spPr bwMode="auto">
          <a:xfrm>
            <a:off x="5051425" y="2263775"/>
            <a:ext cx="681038" cy="2333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71" name="Rectangle 23"/>
          <p:cNvSpPr>
            <a:spLocks noChangeArrowheads="1"/>
          </p:cNvSpPr>
          <p:nvPr/>
        </p:nvSpPr>
        <p:spPr bwMode="auto">
          <a:xfrm>
            <a:off x="5186363" y="2276475"/>
            <a:ext cx="1066800" cy="1320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73" name="Freeform 25"/>
          <p:cNvSpPr>
            <a:spLocks/>
          </p:cNvSpPr>
          <p:nvPr/>
        </p:nvSpPr>
        <p:spPr bwMode="auto">
          <a:xfrm>
            <a:off x="2501900" y="863600"/>
            <a:ext cx="949325" cy="539750"/>
          </a:xfrm>
          <a:custGeom>
            <a:avLst/>
            <a:gdLst>
              <a:gd name="T0" fmla="*/ 15822 w 480"/>
              <a:gd name="T1" fmla="*/ 257024 h 168"/>
              <a:gd name="T2" fmla="*/ 31644 w 480"/>
              <a:gd name="T3" fmla="*/ 102810 h 168"/>
              <a:gd name="T4" fmla="*/ 379730 w 480"/>
              <a:gd name="T5" fmla="*/ 102810 h 168"/>
              <a:gd name="T6" fmla="*/ 664528 w 480"/>
              <a:gd name="T7" fmla="*/ 128512 h 168"/>
              <a:gd name="T8" fmla="*/ 601239 w 480"/>
              <a:gd name="T9" fmla="*/ 0 h 168"/>
              <a:gd name="T10" fmla="*/ 870215 w 480"/>
              <a:gd name="T11" fmla="*/ 128512 h 168"/>
              <a:gd name="T12" fmla="*/ 949325 w 480"/>
              <a:gd name="T13" fmla="*/ 334131 h 168"/>
              <a:gd name="T14" fmla="*/ 822748 w 480"/>
              <a:gd name="T15" fmla="*/ 539750 h 168"/>
              <a:gd name="T16" fmla="*/ 696172 w 480"/>
              <a:gd name="T17" fmla="*/ 539750 h 168"/>
              <a:gd name="T18" fmla="*/ 553773 w 480"/>
              <a:gd name="T19" fmla="*/ 436940 h 168"/>
              <a:gd name="T20" fmla="*/ 284798 w 480"/>
              <a:gd name="T21" fmla="*/ 411238 h 168"/>
              <a:gd name="T22" fmla="*/ 126577 w 480"/>
              <a:gd name="T23" fmla="*/ 462643 h 168"/>
              <a:gd name="T24" fmla="*/ 0 w 480"/>
              <a:gd name="T25" fmla="*/ 462643 h 168"/>
              <a:gd name="T26" fmla="*/ 15822 w 480"/>
              <a:gd name="T27" fmla="*/ 257024 h 16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480"/>
              <a:gd name="T43" fmla="*/ 0 h 168"/>
              <a:gd name="T44" fmla="*/ 480 w 480"/>
              <a:gd name="T45" fmla="*/ 168 h 16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480" h="168">
                <a:moveTo>
                  <a:pt x="8" y="80"/>
                </a:moveTo>
                <a:lnTo>
                  <a:pt x="16" y="32"/>
                </a:lnTo>
                <a:lnTo>
                  <a:pt x="192" y="32"/>
                </a:lnTo>
                <a:lnTo>
                  <a:pt x="336" y="40"/>
                </a:lnTo>
                <a:lnTo>
                  <a:pt x="304" y="0"/>
                </a:lnTo>
                <a:lnTo>
                  <a:pt x="440" y="40"/>
                </a:lnTo>
                <a:lnTo>
                  <a:pt x="480" y="104"/>
                </a:lnTo>
                <a:lnTo>
                  <a:pt x="416" y="168"/>
                </a:lnTo>
                <a:lnTo>
                  <a:pt x="352" y="168"/>
                </a:lnTo>
                <a:lnTo>
                  <a:pt x="280" y="136"/>
                </a:lnTo>
                <a:lnTo>
                  <a:pt x="144" y="128"/>
                </a:lnTo>
                <a:lnTo>
                  <a:pt x="64" y="144"/>
                </a:lnTo>
                <a:lnTo>
                  <a:pt x="0" y="144"/>
                </a:lnTo>
                <a:lnTo>
                  <a:pt x="8" y="8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0477" name="Freeform 26"/>
          <p:cNvSpPr>
            <a:spLocks/>
          </p:cNvSpPr>
          <p:nvPr/>
        </p:nvSpPr>
        <p:spPr bwMode="auto">
          <a:xfrm>
            <a:off x="3476625" y="1997075"/>
            <a:ext cx="1958975" cy="530225"/>
          </a:xfrm>
          <a:custGeom>
            <a:avLst/>
            <a:gdLst>
              <a:gd name="T0" fmla="*/ 0 w 1168"/>
              <a:gd name="T1" fmla="*/ 25865 h 328"/>
              <a:gd name="T2" fmla="*/ 26835 w 1168"/>
              <a:gd name="T3" fmla="*/ 232782 h 328"/>
              <a:gd name="T4" fmla="*/ 201265 w 1168"/>
              <a:gd name="T5" fmla="*/ 284511 h 328"/>
              <a:gd name="T6" fmla="*/ 322023 w 1168"/>
              <a:gd name="T7" fmla="*/ 284511 h 328"/>
              <a:gd name="T8" fmla="*/ 322023 w 1168"/>
              <a:gd name="T9" fmla="*/ 517293 h 328"/>
              <a:gd name="T10" fmla="*/ 1556446 w 1168"/>
              <a:gd name="T11" fmla="*/ 530225 h 328"/>
              <a:gd name="T12" fmla="*/ 1516193 w 1168"/>
              <a:gd name="T13" fmla="*/ 284511 h 328"/>
              <a:gd name="T14" fmla="*/ 1958975 w 1168"/>
              <a:gd name="T15" fmla="*/ 232782 h 328"/>
              <a:gd name="T16" fmla="*/ 1851634 w 1168"/>
              <a:gd name="T17" fmla="*/ 12932 h 328"/>
              <a:gd name="T18" fmla="*/ 952652 w 1168"/>
              <a:gd name="T19" fmla="*/ 0 h 328"/>
              <a:gd name="T20" fmla="*/ 0 w 1168"/>
              <a:gd name="T21" fmla="*/ 25865 h 32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68"/>
              <a:gd name="T34" fmla="*/ 0 h 328"/>
              <a:gd name="T35" fmla="*/ 1168 w 1168"/>
              <a:gd name="T36" fmla="*/ 328 h 32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68" h="328">
                <a:moveTo>
                  <a:pt x="0" y="16"/>
                </a:moveTo>
                <a:lnTo>
                  <a:pt x="16" y="144"/>
                </a:lnTo>
                <a:lnTo>
                  <a:pt x="120" y="176"/>
                </a:lnTo>
                <a:lnTo>
                  <a:pt x="192" y="176"/>
                </a:lnTo>
                <a:lnTo>
                  <a:pt x="192" y="320"/>
                </a:lnTo>
                <a:lnTo>
                  <a:pt x="928" y="328"/>
                </a:lnTo>
                <a:lnTo>
                  <a:pt x="904" y="176"/>
                </a:lnTo>
                <a:lnTo>
                  <a:pt x="1168" y="144"/>
                </a:lnTo>
                <a:lnTo>
                  <a:pt x="1104" y="8"/>
                </a:lnTo>
                <a:lnTo>
                  <a:pt x="568" y="0"/>
                </a:lnTo>
                <a:lnTo>
                  <a:pt x="0" y="1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61" name="Rectangle 13"/>
          <p:cNvSpPr>
            <a:spLocks noChangeArrowheads="1"/>
          </p:cNvSpPr>
          <p:nvPr/>
        </p:nvSpPr>
        <p:spPr bwMode="auto">
          <a:xfrm>
            <a:off x="3306763" y="2073275"/>
            <a:ext cx="2303462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</a:rPr>
              <a:t>Light-Dependent Reactions (thylakoids)</a:t>
            </a:r>
          </a:p>
        </p:txBody>
      </p:sp>
      <p:sp>
        <p:nvSpPr>
          <p:cNvPr id="190479" name="Rectangle 27"/>
          <p:cNvSpPr>
            <a:spLocks noChangeArrowheads="1"/>
          </p:cNvSpPr>
          <p:nvPr/>
        </p:nvSpPr>
        <p:spPr bwMode="auto">
          <a:xfrm>
            <a:off x="2133600" y="1990725"/>
            <a:ext cx="962025" cy="590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55" name="Rectangle 7"/>
          <p:cNvSpPr>
            <a:spLocks noChangeArrowheads="1"/>
          </p:cNvSpPr>
          <p:nvPr/>
        </p:nvSpPr>
        <p:spPr bwMode="auto">
          <a:xfrm>
            <a:off x="2251075" y="2090738"/>
            <a:ext cx="782638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/>
              <a:t>H</a:t>
            </a:r>
            <a:r>
              <a:rPr lang="en-US" baseline="-25000"/>
              <a:t>2</a:t>
            </a:r>
            <a:r>
              <a:rPr lang="en-US"/>
              <a:t>O</a:t>
            </a:r>
          </a:p>
        </p:txBody>
      </p:sp>
      <p:sp>
        <p:nvSpPr>
          <p:cNvPr id="190481" name="Rectangle 28"/>
          <p:cNvSpPr>
            <a:spLocks noChangeArrowheads="1"/>
          </p:cNvSpPr>
          <p:nvPr/>
        </p:nvSpPr>
        <p:spPr bwMode="auto">
          <a:xfrm>
            <a:off x="3724275" y="5267325"/>
            <a:ext cx="1343025" cy="666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482" name="Line 29"/>
          <p:cNvSpPr>
            <a:spLocks noChangeShapeType="1"/>
          </p:cNvSpPr>
          <p:nvPr/>
        </p:nvSpPr>
        <p:spPr bwMode="auto">
          <a:xfrm>
            <a:off x="9429750" y="3362325"/>
            <a:ext cx="209550" cy="1905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78" name="Freeform 30"/>
          <p:cNvSpPr>
            <a:spLocks/>
          </p:cNvSpPr>
          <p:nvPr/>
        </p:nvSpPr>
        <p:spPr bwMode="auto">
          <a:xfrm>
            <a:off x="5037138" y="4229100"/>
            <a:ext cx="1828800" cy="1971675"/>
          </a:xfrm>
          <a:custGeom>
            <a:avLst/>
            <a:gdLst>
              <a:gd name="T0" fmla="*/ 714375 w 1152"/>
              <a:gd name="T1" fmla="*/ 0 h 1188"/>
              <a:gd name="T2" fmla="*/ 485775 w 1152"/>
              <a:gd name="T3" fmla="*/ 368444 h 1188"/>
              <a:gd name="T4" fmla="*/ 285750 w 1152"/>
              <a:gd name="T5" fmla="*/ 567603 h 1188"/>
              <a:gd name="T6" fmla="*/ 114300 w 1152"/>
              <a:gd name="T7" fmla="*/ 726931 h 1188"/>
              <a:gd name="T8" fmla="*/ 0 w 1152"/>
              <a:gd name="T9" fmla="*/ 1175039 h 1188"/>
              <a:gd name="T10" fmla="*/ 85725 w 1152"/>
              <a:gd name="T11" fmla="*/ 1593273 h 1188"/>
              <a:gd name="T12" fmla="*/ 152400 w 1152"/>
              <a:gd name="T13" fmla="*/ 1822306 h 1188"/>
              <a:gd name="T14" fmla="*/ 1152525 w 1152"/>
              <a:gd name="T15" fmla="*/ 1971675 h 1188"/>
              <a:gd name="T16" fmla="*/ 1790700 w 1152"/>
              <a:gd name="T17" fmla="*/ 1882053 h 1188"/>
              <a:gd name="T18" fmla="*/ 1828800 w 1152"/>
              <a:gd name="T19" fmla="*/ 1194955 h 1188"/>
              <a:gd name="T20" fmla="*/ 1447800 w 1152"/>
              <a:gd name="T21" fmla="*/ 487940 h 1188"/>
              <a:gd name="T22" fmla="*/ 1181100 w 1152"/>
              <a:gd name="T23" fmla="*/ 69706 h 1188"/>
              <a:gd name="T24" fmla="*/ 714375 w 1152"/>
              <a:gd name="T25" fmla="*/ 0 h 118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152"/>
              <a:gd name="T40" fmla="*/ 0 h 1188"/>
              <a:gd name="T41" fmla="*/ 1152 w 1152"/>
              <a:gd name="T42" fmla="*/ 1188 h 118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152" h="1188">
                <a:moveTo>
                  <a:pt x="450" y="0"/>
                </a:moveTo>
                <a:lnTo>
                  <a:pt x="306" y="222"/>
                </a:lnTo>
                <a:lnTo>
                  <a:pt x="180" y="342"/>
                </a:lnTo>
                <a:lnTo>
                  <a:pt x="72" y="438"/>
                </a:lnTo>
                <a:lnTo>
                  <a:pt x="0" y="708"/>
                </a:lnTo>
                <a:lnTo>
                  <a:pt x="54" y="960"/>
                </a:lnTo>
                <a:lnTo>
                  <a:pt x="96" y="1098"/>
                </a:lnTo>
                <a:lnTo>
                  <a:pt x="726" y="1188"/>
                </a:lnTo>
                <a:lnTo>
                  <a:pt x="1128" y="1134"/>
                </a:lnTo>
                <a:lnTo>
                  <a:pt x="1152" y="720"/>
                </a:lnTo>
                <a:lnTo>
                  <a:pt x="912" y="294"/>
                </a:lnTo>
                <a:lnTo>
                  <a:pt x="744" y="42"/>
                </a:lnTo>
                <a:lnTo>
                  <a:pt x="45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79" name="Freeform 31"/>
          <p:cNvSpPr>
            <a:spLocks/>
          </p:cNvSpPr>
          <p:nvPr/>
        </p:nvSpPr>
        <p:spPr bwMode="auto">
          <a:xfrm>
            <a:off x="2314575" y="3598863"/>
            <a:ext cx="1495425" cy="2314575"/>
          </a:xfrm>
          <a:custGeom>
            <a:avLst/>
            <a:gdLst>
              <a:gd name="T0" fmla="*/ 1257300 w 942"/>
              <a:gd name="T1" fmla="*/ 1543050 h 1458"/>
              <a:gd name="T2" fmla="*/ 1390650 w 942"/>
              <a:gd name="T3" fmla="*/ 1752600 h 1458"/>
              <a:gd name="T4" fmla="*/ 1495425 w 942"/>
              <a:gd name="T5" fmla="*/ 2009775 h 1458"/>
              <a:gd name="T6" fmla="*/ 1390650 w 942"/>
              <a:gd name="T7" fmla="*/ 2133600 h 1458"/>
              <a:gd name="T8" fmla="*/ 304800 w 942"/>
              <a:gd name="T9" fmla="*/ 2314575 h 1458"/>
              <a:gd name="T10" fmla="*/ 0 w 942"/>
              <a:gd name="T11" fmla="*/ 2124075 h 1458"/>
              <a:gd name="T12" fmla="*/ 66675 w 942"/>
              <a:gd name="T13" fmla="*/ 514350 h 1458"/>
              <a:gd name="T14" fmla="*/ 142875 w 942"/>
              <a:gd name="T15" fmla="*/ 0 h 1458"/>
              <a:gd name="T16" fmla="*/ 685800 w 942"/>
              <a:gd name="T17" fmla="*/ 28575 h 1458"/>
              <a:gd name="T18" fmla="*/ 990600 w 942"/>
              <a:gd name="T19" fmla="*/ 152400 h 1458"/>
              <a:gd name="T20" fmla="*/ 1209675 w 942"/>
              <a:gd name="T21" fmla="*/ 495300 h 1458"/>
              <a:gd name="T22" fmla="*/ 1095375 w 942"/>
              <a:gd name="T23" fmla="*/ 1000125 h 1458"/>
              <a:gd name="T24" fmla="*/ 1323975 w 942"/>
              <a:gd name="T25" fmla="*/ 1647825 h 145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942"/>
              <a:gd name="T40" fmla="*/ 0 h 1458"/>
              <a:gd name="T41" fmla="*/ 942 w 942"/>
              <a:gd name="T42" fmla="*/ 1458 h 145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942" h="1458">
                <a:moveTo>
                  <a:pt x="792" y="972"/>
                </a:moveTo>
                <a:lnTo>
                  <a:pt x="876" y="1104"/>
                </a:lnTo>
                <a:lnTo>
                  <a:pt x="942" y="1266"/>
                </a:lnTo>
                <a:lnTo>
                  <a:pt x="876" y="1344"/>
                </a:lnTo>
                <a:lnTo>
                  <a:pt x="192" y="1458"/>
                </a:lnTo>
                <a:lnTo>
                  <a:pt x="0" y="1338"/>
                </a:lnTo>
                <a:lnTo>
                  <a:pt x="42" y="324"/>
                </a:lnTo>
                <a:lnTo>
                  <a:pt x="90" y="0"/>
                </a:lnTo>
                <a:lnTo>
                  <a:pt x="432" y="18"/>
                </a:lnTo>
                <a:lnTo>
                  <a:pt x="624" y="96"/>
                </a:lnTo>
                <a:lnTo>
                  <a:pt x="762" y="312"/>
                </a:lnTo>
                <a:lnTo>
                  <a:pt x="690" y="630"/>
                </a:lnTo>
                <a:lnTo>
                  <a:pt x="834" y="1038"/>
                </a:ln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80" name="Freeform 32"/>
          <p:cNvSpPr>
            <a:spLocks/>
          </p:cNvSpPr>
          <p:nvPr/>
        </p:nvSpPr>
        <p:spPr bwMode="auto">
          <a:xfrm>
            <a:off x="2962275" y="2486025"/>
            <a:ext cx="790575" cy="1076325"/>
          </a:xfrm>
          <a:custGeom>
            <a:avLst/>
            <a:gdLst>
              <a:gd name="T0" fmla="*/ 400050 w 498"/>
              <a:gd name="T1" fmla="*/ 76200 h 678"/>
              <a:gd name="T2" fmla="*/ 57150 w 498"/>
              <a:gd name="T3" fmla="*/ 514350 h 678"/>
              <a:gd name="T4" fmla="*/ 0 w 498"/>
              <a:gd name="T5" fmla="*/ 981075 h 678"/>
              <a:gd name="T6" fmla="*/ 9525 w 498"/>
              <a:gd name="T7" fmla="*/ 1057275 h 678"/>
              <a:gd name="T8" fmla="*/ 152400 w 498"/>
              <a:gd name="T9" fmla="*/ 1076325 h 678"/>
              <a:gd name="T10" fmla="*/ 295275 w 498"/>
              <a:gd name="T11" fmla="*/ 857250 h 678"/>
              <a:gd name="T12" fmla="*/ 457200 w 498"/>
              <a:gd name="T13" fmla="*/ 581025 h 678"/>
              <a:gd name="T14" fmla="*/ 790575 w 498"/>
              <a:gd name="T15" fmla="*/ 371475 h 678"/>
              <a:gd name="T16" fmla="*/ 752475 w 498"/>
              <a:gd name="T17" fmla="*/ 95250 h 678"/>
              <a:gd name="T18" fmla="*/ 657225 w 498"/>
              <a:gd name="T19" fmla="*/ 0 h 678"/>
              <a:gd name="T20" fmla="*/ 400050 w 498"/>
              <a:gd name="T21" fmla="*/ 76200 h 67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98"/>
              <a:gd name="T34" fmla="*/ 0 h 678"/>
              <a:gd name="T35" fmla="*/ 498 w 498"/>
              <a:gd name="T36" fmla="*/ 678 h 67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98" h="678">
                <a:moveTo>
                  <a:pt x="252" y="48"/>
                </a:moveTo>
                <a:lnTo>
                  <a:pt x="36" y="324"/>
                </a:lnTo>
                <a:lnTo>
                  <a:pt x="0" y="618"/>
                </a:lnTo>
                <a:lnTo>
                  <a:pt x="6" y="666"/>
                </a:lnTo>
                <a:lnTo>
                  <a:pt x="96" y="678"/>
                </a:lnTo>
                <a:lnTo>
                  <a:pt x="186" y="540"/>
                </a:lnTo>
                <a:lnTo>
                  <a:pt x="288" y="366"/>
                </a:lnTo>
                <a:lnTo>
                  <a:pt x="498" y="234"/>
                </a:lnTo>
                <a:lnTo>
                  <a:pt x="474" y="60"/>
                </a:lnTo>
                <a:lnTo>
                  <a:pt x="414" y="0"/>
                </a:lnTo>
                <a:lnTo>
                  <a:pt x="252" y="4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0486" name="Rectangle 33"/>
          <p:cNvSpPr>
            <a:spLocks noChangeArrowheads="1"/>
          </p:cNvSpPr>
          <p:nvPr/>
        </p:nvSpPr>
        <p:spPr bwMode="auto">
          <a:xfrm>
            <a:off x="5391150" y="3657600"/>
            <a:ext cx="828675" cy="504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57" name="Rectangle 9"/>
          <p:cNvSpPr>
            <a:spLocks noChangeArrowheads="1"/>
          </p:cNvSpPr>
          <p:nvPr/>
        </p:nvSpPr>
        <p:spPr bwMode="auto">
          <a:xfrm>
            <a:off x="5203825" y="3592513"/>
            <a:ext cx="1058863" cy="7239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/>
              <a:t>ATP</a:t>
            </a:r>
            <a:br>
              <a:rPr lang="en-US"/>
            </a:br>
            <a:r>
              <a:rPr lang="en-US"/>
              <a:t>NADPH</a:t>
            </a:r>
          </a:p>
        </p:txBody>
      </p:sp>
      <p:sp>
        <p:nvSpPr>
          <p:cNvPr id="1333263" name="Rectangle 15"/>
          <p:cNvSpPr>
            <a:spLocks noChangeArrowheads="1"/>
          </p:cNvSpPr>
          <p:nvPr/>
        </p:nvSpPr>
        <p:spPr bwMode="auto">
          <a:xfrm>
            <a:off x="3490913" y="5343525"/>
            <a:ext cx="19812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/>
              <a:t>Calvin Cycle (stroma)</a:t>
            </a:r>
          </a:p>
        </p:txBody>
      </p:sp>
      <p:sp>
        <p:nvSpPr>
          <p:cNvPr id="190489" name="Text Box 38"/>
          <p:cNvSpPr txBox="1">
            <a:spLocks noChangeArrowheads="1"/>
          </p:cNvSpPr>
          <p:nvPr/>
        </p:nvSpPr>
        <p:spPr bwMode="auto">
          <a:xfrm>
            <a:off x="3676650" y="579438"/>
            <a:ext cx="1555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Light energy</a:t>
            </a:r>
          </a:p>
        </p:txBody>
      </p:sp>
      <p:sp>
        <p:nvSpPr>
          <p:cNvPr id="190490" name="Rectangle 39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0" y="0"/>
            <a:ext cx="194945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256" grpId="0" animBg="1"/>
      <p:bldP spid="1333268" grpId="0" animBg="1"/>
      <p:bldP spid="1333270" grpId="0" animBg="1"/>
      <p:bldP spid="1333271" grpId="0" animBg="1"/>
      <p:bldP spid="1333273" grpId="0" animBg="1"/>
      <p:bldP spid="1333261" grpId="0"/>
      <p:bldP spid="1333255" grpId="0" animBg="1"/>
      <p:bldP spid="1333278" grpId="0" animBg="1"/>
      <p:bldP spid="1333279" grpId="0" animBg="1"/>
      <p:bldP spid="1333280" grpId="0" animBg="1"/>
      <p:bldP spid="1333257" grpId="0" animBg="1"/>
      <p:bldP spid="1333263" grpId="0"/>
    </p:bldLst>
  </p:timing>
</p:sld>
</file>

<file path=ppt/theme/theme1.xml><?xml version="1.0" encoding="utf-8"?>
<a:theme xmlns:a="http://schemas.openxmlformats.org/drawingml/2006/main" name="BIO3b">
  <a:themeElements>
    <a:clrScheme name="">
      <a:dk1>
        <a:srgbClr val="000000"/>
      </a:dk1>
      <a:lt1>
        <a:srgbClr val="FFFFFF"/>
      </a:lt1>
      <a:dk2>
        <a:srgbClr val="000000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IO3b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IO3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b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b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b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b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b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b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b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b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b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b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b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BioQuiz_6-27">
  <a:themeElements>
    <a:clrScheme name="">
      <a:dk1>
        <a:srgbClr val="000000"/>
      </a:dk1>
      <a:lt1>
        <a:srgbClr val="FFFFFF"/>
      </a:lt1>
      <a:dk2>
        <a:srgbClr val="000000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ioQuiz_6-27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ioQuiz_6-2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Quiz_6-2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Quiz_6-2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Quiz_6-2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Quiz_6-2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Quiz_6-2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Quiz_6-2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Quiz_6-2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Quiz_6-2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Quiz_6-2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Quiz_6-2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Quiz_6-2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_BIO3a_Quiz">
  <a:themeElements>
    <a:clrScheme name="">
      <a:dk1>
        <a:srgbClr val="000000"/>
      </a:dk1>
      <a:lt1>
        <a:srgbClr val="FFFFFF"/>
      </a:lt1>
      <a:dk2>
        <a:srgbClr val="000000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IO3a_Quiz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IO3a_Quiz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IO3a_Quiz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IO3a_Quiz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IO3a_Quiz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IO3a_Quiz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IO3a_Quiz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IO3a_Quiz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IO3a_Quiz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IO3a_Quiz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IO3a_Quiz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IO3a_Quiz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IO3a_Quiz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IO3a_OUTLINE_HEADER">
  <a:themeElements>
    <a:clrScheme name="">
      <a:dk1>
        <a:srgbClr val="000000"/>
      </a:dk1>
      <a:lt1>
        <a:srgbClr val="FFFFFF"/>
      </a:lt1>
      <a:dk2>
        <a:srgbClr val="000000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IO3a_OUTLINE_HEADER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IO3a_OUTLINE_HEAD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OUTLINE_HEAD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OUTLINE_HEAD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OUTLINE_HEAD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OUTLINE_HEAD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OUTLINE_HEAD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OUTLINE_HEAD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OUTLINE_HEAD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OUTLINE_HEAD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OUTLINE_HEAD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OUTLINE_HEAD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OUTLINE_HEAD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IO3a_Outline_NO_HEAD">
  <a:themeElements>
    <a:clrScheme name="">
      <a:dk1>
        <a:srgbClr val="000000"/>
      </a:dk1>
      <a:lt1>
        <a:srgbClr val="FFFFFF"/>
      </a:lt1>
      <a:dk2>
        <a:srgbClr val="000000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IO3a_Outline_NO_HEAD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IO3a_Outline_NO_HEA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Outline_NO_HEA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Outline_NO_HEA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Outline_NO_HEA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Outline_NO_HEA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Outline_NO_HEA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Outline_NO_HEA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Outline_NO_HEA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Outline_NO_HEA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Outline_NO_HEA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Outline_NO_HEA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Outline_NO_HEA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IO3a_Outline">
  <a:themeElements>
    <a:clrScheme name="">
      <a:dk1>
        <a:srgbClr val="000000"/>
      </a:dk1>
      <a:lt1>
        <a:srgbClr val="FFFFFF"/>
      </a:lt1>
      <a:dk2>
        <a:srgbClr val="000000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IO3a_Outlin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IO3a_Outli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Outli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Outli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Outli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Outli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Outli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Outli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Outli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Outli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Outli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Outli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Outli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BIO3a_Active_Art">
  <a:themeElements>
    <a:clrScheme name="">
      <a:dk1>
        <a:srgbClr val="000000"/>
      </a:dk1>
      <a:lt1>
        <a:srgbClr val="FFFFFF"/>
      </a:lt1>
      <a:dk2>
        <a:srgbClr val="000000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IO3a_Active_Ar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IO3a_Active_A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Active_A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Active_A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Active_A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Active_A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Active_A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Active_A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Active_A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Active_A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Active_A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Active_A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Active_A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BIO3a_Activity">
  <a:themeElements>
    <a:clrScheme name="">
      <a:dk1>
        <a:srgbClr val="000000"/>
      </a:dk1>
      <a:lt1>
        <a:srgbClr val="FFFFFF"/>
      </a:lt1>
      <a:dk2>
        <a:srgbClr val="000000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IO3a_Activity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IO3a_Activit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Activit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Activit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Activit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Activit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Activit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Activit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Activit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Activit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Activit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Activit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Activit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BIO3a_Movie">
  <a:themeElements>
    <a:clrScheme name="">
      <a:dk1>
        <a:srgbClr val="000000"/>
      </a:dk1>
      <a:lt1>
        <a:srgbClr val="FFFFFF"/>
      </a:lt1>
      <a:dk2>
        <a:srgbClr val="000000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IO3a_Movi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IO3a_Mov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Movi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Movi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Movi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Movi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Movi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Movi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Movi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Movi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Movi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Movi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Movi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BIO3a_Quiz">
  <a:themeElements>
    <a:clrScheme name="">
      <a:dk1>
        <a:srgbClr val="000000"/>
      </a:dk1>
      <a:lt1>
        <a:srgbClr val="FFFFFF"/>
      </a:lt1>
      <a:dk2>
        <a:srgbClr val="000000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IO3a_Quiz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IO3a_Quiz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Quiz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Quiz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Quiz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Quiz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Quiz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Quiz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Quiz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Quiz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Quiz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Quiz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Quiz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BIO3a_END">
  <a:themeElements>
    <a:clrScheme name="BIO3a_END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BIO3a_END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IO3a_EN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EN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EN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EN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EN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EN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EN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819</Words>
  <Application>Microsoft Macintosh PowerPoint</Application>
  <PresentationFormat>On-screen Show (4:3)</PresentationFormat>
  <Paragraphs>174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BIO3b</vt:lpstr>
      <vt:lpstr>BIO3a_OUTLINE_HEADER</vt:lpstr>
      <vt:lpstr>BIO3a_Outline_NO_HEAD</vt:lpstr>
      <vt:lpstr>BIO3a_Outline</vt:lpstr>
      <vt:lpstr>BIO3a_Active_Art</vt:lpstr>
      <vt:lpstr>BIO3a_Activity</vt:lpstr>
      <vt:lpstr>BIO3a_Movie</vt:lpstr>
      <vt:lpstr>BIO3a_Quiz</vt:lpstr>
      <vt:lpstr>BIO3a_END</vt:lpstr>
      <vt:lpstr>BioQuiz_6-27</vt:lpstr>
      <vt:lpstr>1_BIO3a_Quiz</vt:lpstr>
      <vt:lpstr>8-2 Photosynthesis: An Overview</vt:lpstr>
      <vt:lpstr>8-2 Photosynthesis: An Overview</vt:lpstr>
      <vt:lpstr>Investigating Photosynthesis</vt:lpstr>
      <vt:lpstr>Investigating Photosynthesis</vt:lpstr>
      <vt:lpstr>Investigating Photosynthesis</vt:lpstr>
      <vt:lpstr>Investigating Photosynthesis</vt:lpstr>
      <vt:lpstr>Investigating Photosynthesis</vt:lpstr>
      <vt:lpstr>The Photosynthesis Equation</vt:lpstr>
      <vt:lpstr>The Photosynthesis Equation</vt:lpstr>
      <vt:lpstr>Light and Pigments</vt:lpstr>
      <vt:lpstr>Light and Pigments</vt:lpstr>
      <vt:lpstr>Light and Pigments</vt:lpstr>
      <vt:lpstr>Light and Pigments</vt:lpstr>
      <vt:lpstr>Light and Pigments</vt:lpstr>
      <vt:lpstr>8-2</vt:lpstr>
      <vt:lpstr>8-2</vt:lpstr>
      <vt:lpstr>8-2</vt:lpstr>
      <vt:lpstr>8-2</vt:lpstr>
      <vt:lpstr>8-2</vt:lpstr>
      <vt:lpstr>8-2</vt:lpstr>
      <vt:lpstr>END OF SECTION</vt:lpstr>
    </vt:vector>
  </TitlesOfParts>
  <Company>Laura Baselice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Biology</dc:title>
  <cp:lastModifiedBy>Matt Bauman</cp:lastModifiedBy>
  <cp:revision>19</cp:revision>
  <dcterms:modified xsi:type="dcterms:W3CDTF">2017-11-08T18:10:01Z</dcterms:modified>
</cp:coreProperties>
</file>