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96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0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2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0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0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5D9DD-299C-E542-85E5-871CFB3977B8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D758-67F3-5D4F-9623-33662F8C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0957"/>
            <a:ext cx="6674427" cy="687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9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7"/>
            <a:ext cx="9144000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900545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93273" y="2978727"/>
            <a:ext cx="2008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Photosystems </a:t>
            </a:r>
          </a:p>
          <a:p>
            <a:r>
              <a:rPr lang="en-US" sz="2000" b="1" dirty="0" smtClean="0"/>
              <a:t>ETC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727" y="5934364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48545" y="3925454"/>
            <a:ext cx="133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ATP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23312" y="4525818"/>
            <a:ext cx="215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NADPH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73455" y="900545"/>
            <a:ext cx="148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74692" y="2978727"/>
            <a:ext cx="166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Calvin Cycle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49817" y="6072909"/>
            <a:ext cx="180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Sugar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0957"/>
            <a:ext cx="6674427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1108364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820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0957"/>
            <a:ext cx="6674427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1108364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602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7"/>
            <a:ext cx="9144000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900545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8000" y="2978727"/>
            <a:ext cx="18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Photosystems </a:t>
            </a:r>
          </a:p>
          <a:p>
            <a:r>
              <a:rPr lang="en-US" b="1" dirty="0" smtClean="0"/>
              <a:t>ETC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693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7"/>
            <a:ext cx="9144000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900545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8000" y="2978727"/>
            <a:ext cx="18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Photosystems </a:t>
            </a:r>
          </a:p>
          <a:p>
            <a:r>
              <a:rPr lang="en-US" b="1" dirty="0" smtClean="0"/>
              <a:t>ETC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727" y="5934364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776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7"/>
            <a:ext cx="9144000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900545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8000" y="2978727"/>
            <a:ext cx="18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Photosystems </a:t>
            </a:r>
          </a:p>
          <a:p>
            <a:r>
              <a:rPr lang="en-US" b="1" dirty="0" smtClean="0"/>
              <a:t>ETC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727" y="5934364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48545" y="3925454"/>
            <a:ext cx="133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ATP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864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7"/>
            <a:ext cx="9144000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900545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8000" y="2978727"/>
            <a:ext cx="18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Photosystems </a:t>
            </a:r>
          </a:p>
          <a:p>
            <a:r>
              <a:rPr lang="en-US" b="1" dirty="0" smtClean="0"/>
              <a:t>ETC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727" y="5934364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48545" y="3925454"/>
            <a:ext cx="133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ATP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23312" y="4525818"/>
            <a:ext cx="215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NADPH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641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7"/>
            <a:ext cx="9144000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900545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8000" y="2978727"/>
            <a:ext cx="18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Photosystems </a:t>
            </a:r>
          </a:p>
          <a:p>
            <a:r>
              <a:rPr lang="en-US" b="1" dirty="0" smtClean="0"/>
              <a:t>ETC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727" y="5934364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48545" y="3925454"/>
            <a:ext cx="133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ATP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23312" y="4525818"/>
            <a:ext cx="215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NADPH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73455" y="900545"/>
            <a:ext cx="148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524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hotosyntheisDiagramForEx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7"/>
            <a:ext cx="9144000" cy="6874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273" y="900545"/>
            <a:ext cx="16856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Ligh</a:t>
            </a:r>
            <a:r>
              <a:rPr lang="en-US" sz="2800" dirty="0" smtClean="0"/>
              <a:t>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24727" y="715818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8000" y="2978727"/>
            <a:ext cx="18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Photosystems </a:t>
            </a:r>
          </a:p>
          <a:p>
            <a:r>
              <a:rPr lang="en-US" b="1" dirty="0" smtClean="0"/>
              <a:t>ETC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727" y="5934364"/>
            <a:ext cx="1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48545" y="3925454"/>
            <a:ext cx="133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ATP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23312" y="4525818"/>
            <a:ext cx="215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NADPH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73455" y="900545"/>
            <a:ext cx="148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74692" y="2978727"/>
            <a:ext cx="166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Calvin Cycle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030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Bauman</dc:creator>
  <cp:lastModifiedBy>Matt Bauman</cp:lastModifiedBy>
  <cp:revision>2</cp:revision>
  <dcterms:created xsi:type="dcterms:W3CDTF">2017-11-13T11:53:51Z</dcterms:created>
  <dcterms:modified xsi:type="dcterms:W3CDTF">2017-11-13T12:04:31Z</dcterms:modified>
</cp:coreProperties>
</file>