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A0A-13E7-3E46-9F3D-588328524D7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A57D-34FA-4C43-BDC7-41BCD60B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A0A-13E7-3E46-9F3D-588328524D7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A57D-34FA-4C43-BDC7-41BCD60B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7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A0A-13E7-3E46-9F3D-588328524D7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A57D-34FA-4C43-BDC7-41BCD60B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A0A-13E7-3E46-9F3D-588328524D7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A57D-34FA-4C43-BDC7-41BCD60B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3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A0A-13E7-3E46-9F3D-588328524D7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A57D-34FA-4C43-BDC7-41BCD60B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A0A-13E7-3E46-9F3D-588328524D7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A57D-34FA-4C43-BDC7-41BCD60B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2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A0A-13E7-3E46-9F3D-588328524D7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A57D-34FA-4C43-BDC7-41BCD60B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7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A0A-13E7-3E46-9F3D-588328524D7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A57D-34FA-4C43-BDC7-41BCD60B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3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A0A-13E7-3E46-9F3D-588328524D7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A57D-34FA-4C43-BDC7-41BCD60B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0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A0A-13E7-3E46-9F3D-588328524D7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A57D-34FA-4C43-BDC7-41BCD60B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0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A0A-13E7-3E46-9F3D-588328524D7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A57D-34FA-4C43-BDC7-41BCD60B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5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D1A0A-13E7-3E46-9F3D-588328524D7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A57D-34FA-4C43-BDC7-41BCD60BB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2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Report Reflections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5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Gets it own page</a:t>
            </a:r>
          </a:p>
          <a:p>
            <a:r>
              <a:rPr lang="en-US" dirty="0" smtClean="0"/>
              <a:t>K.I.S.S (no fancy formats)</a:t>
            </a:r>
          </a:p>
          <a:p>
            <a:r>
              <a:rPr lang="en-US" dirty="0" smtClean="0"/>
              <a:t>Include the Full Lab Name.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5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should include in-text citations and footnotes</a:t>
            </a:r>
          </a:p>
          <a:p>
            <a:endParaRPr lang="en-US" dirty="0"/>
          </a:p>
          <a:p>
            <a:r>
              <a:rPr lang="en-US" dirty="0" smtClean="0"/>
              <a:t>Create subheadings for purpose and hypothesis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1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Materials/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form is appropriate and preferred</a:t>
            </a:r>
          </a:p>
          <a:p>
            <a:r>
              <a:rPr lang="en-US" dirty="0" smtClean="0"/>
              <a:t>Be more detailed, include measurements, sizes </a:t>
            </a:r>
          </a:p>
          <a:p>
            <a:r>
              <a:rPr lang="en-US" dirty="0" smtClean="0"/>
              <a:t>You are in AP you better know how to identify Independent and Dependent Variables!</a:t>
            </a:r>
          </a:p>
          <a:p>
            <a:r>
              <a:rPr lang="en-US" dirty="0" smtClean="0"/>
              <a:t>Be sure to include a full procedure including the collection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Everything!</a:t>
            </a:r>
          </a:p>
          <a:p>
            <a:r>
              <a:rPr lang="en-US" dirty="0" smtClean="0"/>
              <a:t>Format Charts not just spaced numbers</a:t>
            </a:r>
          </a:p>
          <a:p>
            <a:r>
              <a:rPr lang="en-US" dirty="0" smtClean="0"/>
              <a:t>Graph everything that is “graph-able”</a:t>
            </a:r>
          </a:p>
          <a:p>
            <a:r>
              <a:rPr lang="en-US" dirty="0" smtClean="0"/>
              <a:t>Label them correctly.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5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the charts and graphs</a:t>
            </a:r>
          </a:p>
          <a:p>
            <a:r>
              <a:rPr lang="en-US" dirty="0" smtClean="0"/>
              <a:t>You should have errors to identify</a:t>
            </a:r>
          </a:p>
          <a:p>
            <a:r>
              <a:rPr lang="en-US" dirty="0" smtClean="0"/>
              <a:t>You should have improvements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1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cite in-text</a:t>
            </a:r>
          </a:p>
          <a:p>
            <a:r>
              <a:rPr lang="en-US" dirty="0" smtClean="0"/>
              <a:t>You should have at least 1 sources preferably 2-3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13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them. Make the lab a self-contained doc</a:t>
            </a:r>
          </a:p>
          <a:p>
            <a:r>
              <a:rPr lang="en-US" dirty="0" smtClean="0"/>
              <a:t>Detailed and careful answers(that</a:t>
            </a:r>
            <a:r>
              <a:rPr lang="mr-IN" dirty="0" smtClean="0"/>
              <a:t>’</a:t>
            </a:r>
            <a:r>
              <a:rPr lang="en-US" dirty="0" smtClean="0"/>
              <a:t>s a lot of points)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9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161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Lab Report Reflections</vt:lpstr>
      <vt:lpstr>Title</vt:lpstr>
      <vt:lpstr>Background</vt:lpstr>
      <vt:lpstr>Materials/ Procedure </vt:lpstr>
      <vt:lpstr>Results</vt:lpstr>
      <vt:lpstr>Conclusion</vt:lpstr>
      <vt:lpstr>Citations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Report Reflections</dc:title>
  <dc:creator>Matt Bauman</dc:creator>
  <cp:lastModifiedBy>Matt Bauman</cp:lastModifiedBy>
  <cp:revision>4</cp:revision>
  <dcterms:created xsi:type="dcterms:W3CDTF">2017-10-09T14:28:49Z</dcterms:created>
  <dcterms:modified xsi:type="dcterms:W3CDTF">2017-10-09T17:22:35Z</dcterms:modified>
</cp:coreProperties>
</file>