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  <p:sldId id="298" r:id="rId23"/>
    <p:sldId id="300" r:id="rId24"/>
    <p:sldId id="302" r:id="rId25"/>
    <p:sldId id="304" r:id="rId26"/>
    <p:sldId id="306" r:id="rId27"/>
    <p:sldId id="308" r:id="rId28"/>
    <p:sldId id="31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2286000"/>
            <a:ext cx="5105400" cy="2868168"/>
          </a:xfrm>
        </p:spPr>
        <p:txBody>
          <a:bodyPr/>
          <a:lstStyle/>
          <a:p>
            <a:r>
              <a:rPr lang="en-US" sz="6600" dirty="0" smtClean="0"/>
              <a:t>Genetics</a:t>
            </a:r>
            <a:r>
              <a:rPr lang="en-US" sz="6000" dirty="0" smtClean="0"/>
              <a:t> Review</a:t>
            </a:r>
            <a:br>
              <a:rPr lang="en-US" sz="6000" dirty="0" smtClean="0"/>
            </a:br>
            <a:r>
              <a:rPr lang="en-US" sz="6000" dirty="0" smtClean="0"/>
              <a:t>Game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shape is DNA in?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	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Where in the cell are all the chromosomes located?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are the four bases that make up the rungs of the DNA Ladder?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Who was the founder of genetics?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13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How did Mendel discover genetics?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14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are some of the traits Mendel looked at?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	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a breeding experiment that tracks the inheritance of two traits?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a way to determine traits that are passed on?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17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are the possible genotype(s) for this cross?</a:t>
            </a:r>
            <a:endParaRPr lang="en-US" sz="4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029200" y="4724400"/>
            <a:ext cx="401638" cy="1444625"/>
            <a:chOff x="3168" y="2976"/>
            <a:chExt cx="253" cy="91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168" y="2976"/>
              <a:ext cx="25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hlink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168" y="3600"/>
              <a:ext cx="25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hlink"/>
                  </a:solidFill>
                  <a:latin typeface="Arial" charset="0"/>
                </a:rPr>
                <a:t>R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867400" y="3810000"/>
            <a:ext cx="1443038" cy="819150"/>
            <a:chOff x="3687" y="2439"/>
            <a:chExt cx="909" cy="516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687" y="2439"/>
              <a:ext cx="18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2"/>
                  </a:solidFill>
                  <a:latin typeface="Arial" charset="0"/>
                </a:rPr>
                <a:t>r</a:t>
              </a:r>
            </a:p>
            <a:p>
              <a:pPr>
                <a:spcBef>
                  <a:spcPct val="0"/>
                </a:spcBef>
                <a:buSzTx/>
              </a:pPr>
              <a:endParaRPr lang="en-US" altLang="en-US" sz="24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407" y="2439"/>
              <a:ext cx="18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2"/>
                  </a:solidFill>
                  <a:latin typeface="Arial" charset="0"/>
                </a:rPr>
                <a:t>r</a:t>
              </a:r>
            </a:p>
            <a:p>
              <a:pPr>
                <a:spcBef>
                  <a:spcPct val="0"/>
                </a:spcBef>
                <a:buSzTx/>
              </a:pPr>
              <a:endParaRPr lang="en-US" altLang="en-US" sz="2400" b="1">
                <a:solidFill>
                  <a:schemeClr val="hlink"/>
                </a:solidFill>
                <a:latin typeface="Arial" charset="0"/>
              </a:endParaRP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410200" y="4191000"/>
            <a:ext cx="2438400" cy="2286000"/>
            <a:chOff x="3408" y="2688"/>
            <a:chExt cx="1536" cy="1440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4176" y="2688"/>
              <a:ext cx="0" cy="1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3408" y="3408"/>
              <a:ext cx="15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408" y="2688"/>
              <a:ext cx="1536" cy="1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</a:pPr>
              <a:endParaRPr lang="en-US" alt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66800" y="5943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= red eyes r = white eyes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18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are the possible phenotype(s) for this cross?</a:t>
            </a:r>
            <a:endParaRPr lang="en-US" sz="4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029200" y="4724400"/>
            <a:ext cx="401638" cy="1444625"/>
            <a:chOff x="3168" y="2976"/>
            <a:chExt cx="253" cy="91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168" y="2976"/>
              <a:ext cx="25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hlink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168" y="3600"/>
              <a:ext cx="25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hlink"/>
                  </a:solidFill>
                  <a:latin typeface="Arial" charset="0"/>
                </a:rPr>
                <a:t>R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867400" y="3810000"/>
            <a:ext cx="1443038" cy="819150"/>
            <a:chOff x="3687" y="2439"/>
            <a:chExt cx="909" cy="516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687" y="2439"/>
              <a:ext cx="18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2"/>
                  </a:solidFill>
                  <a:latin typeface="Arial" charset="0"/>
                </a:rPr>
                <a:t>r</a:t>
              </a:r>
            </a:p>
            <a:p>
              <a:pPr>
                <a:spcBef>
                  <a:spcPct val="0"/>
                </a:spcBef>
                <a:buSzTx/>
              </a:pPr>
              <a:endParaRPr lang="en-US" altLang="en-US" sz="24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407" y="2439"/>
              <a:ext cx="18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2"/>
                  </a:solidFill>
                  <a:latin typeface="Arial" charset="0"/>
                </a:rPr>
                <a:t>r</a:t>
              </a:r>
            </a:p>
            <a:p>
              <a:pPr>
                <a:spcBef>
                  <a:spcPct val="0"/>
                </a:spcBef>
                <a:buSzTx/>
              </a:pPr>
              <a:endParaRPr lang="en-US" altLang="en-US" sz="2400" b="1">
                <a:solidFill>
                  <a:schemeClr val="hlink"/>
                </a:solidFill>
                <a:latin typeface="Arial" charset="0"/>
              </a:endParaRP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410200" y="4191000"/>
            <a:ext cx="2438400" cy="2286000"/>
            <a:chOff x="3408" y="2688"/>
            <a:chExt cx="1536" cy="1440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4176" y="2688"/>
              <a:ext cx="0" cy="1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3408" y="3408"/>
              <a:ext cx="15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408" y="2688"/>
              <a:ext cx="1536" cy="1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</a:pPr>
              <a:endParaRPr lang="en-US" alt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66800" y="5943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= red eyes r = white eyes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the complete genetic material contained in an individual?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	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905000"/>
            <a:ext cx="2819400" cy="4419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are the possible genotypes for the offspring?</a:t>
            </a:r>
            <a:endParaRPr lang="en-US" sz="40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85800" y="3276600"/>
            <a:ext cx="4391025" cy="3273425"/>
            <a:chOff x="615" y="1767"/>
            <a:chExt cx="2766" cy="2062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15" y="1767"/>
              <a:ext cx="6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 dirty="0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615" y="2343"/>
              <a:ext cx="58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15" y="2967"/>
              <a:ext cx="57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15" y="3543"/>
              <a:ext cx="55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335" y="1767"/>
              <a:ext cx="58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35" y="2343"/>
              <a:ext cx="57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335" y="2967"/>
              <a:ext cx="55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335" y="3543"/>
              <a:ext cx="54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55" y="1767"/>
              <a:ext cx="57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055" y="2343"/>
              <a:ext cx="55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055" y="2967"/>
              <a:ext cx="54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055" y="3543"/>
              <a:ext cx="52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775" y="1767"/>
              <a:ext cx="55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75" y="2343"/>
              <a:ext cx="54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823" y="2967"/>
              <a:ext cx="52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871" y="3543"/>
              <a:ext cx="5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</p:grp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0" y="2438400"/>
            <a:ext cx="5119687" cy="4281487"/>
            <a:chOff x="183" y="1239"/>
            <a:chExt cx="3225" cy="2697"/>
          </a:xfrm>
        </p:grpSpPr>
        <p:sp>
          <p:nvSpPr>
            <p:cNvPr id="22" name="Line 24"/>
            <p:cNvSpPr>
              <a:spLocks noChangeShapeType="1"/>
            </p:cNvSpPr>
            <p:nvPr/>
          </p:nvSpPr>
          <p:spPr bwMode="auto">
            <a:xfrm>
              <a:off x="1248" y="1592"/>
              <a:ext cx="0" cy="2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1968" y="1592"/>
              <a:ext cx="0" cy="2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2688" y="1592"/>
              <a:ext cx="0" cy="2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584" y="2160"/>
              <a:ext cx="2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>
              <a:off x="584" y="2784"/>
              <a:ext cx="2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>
              <a:off x="584" y="3360"/>
              <a:ext cx="2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759" y="1239"/>
              <a:ext cx="38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00968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RY</a:t>
              </a:r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1431" y="1239"/>
              <a:ext cx="36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00968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Ry</a:t>
              </a:r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2199" y="1239"/>
              <a:ext cx="31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00968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rY</a:t>
              </a:r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2871" y="1239"/>
              <a:ext cx="29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00968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ry</a:t>
              </a:r>
            </a:p>
          </p:txBody>
        </p:sp>
        <p:sp>
          <p:nvSpPr>
            <p:cNvPr id="32" name="Rectangle 34"/>
            <p:cNvSpPr>
              <a:spLocks noChangeArrowheads="1"/>
            </p:cNvSpPr>
            <p:nvPr/>
          </p:nvSpPr>
          <p:spPr bwMode="auto">
            <a:xfrm>
              <a:off x="183" y="1719"/>
              <a:ext cx="38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B5006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RY</a:t>
              </a:r>
            </a:p>
          </p:txBody>
        </p:sp>
        <p:sp>
          <p:nvSpPr>
            <p:cNvPr id="33" name="Rectangle 35"/>
            <p:cNvSpPr>
              <a:spLocks noChangeArrowheads="1"/>
            </p:cNvSpPr>
            <p:nvPr/>
          </p:nvSpPr>
          <p:spPr bwMode="auto">
            <a:xfrm>
              <a:off x="183" y="2295"/>
              <a:ext cx="36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B5006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Ry</a:t>
              </a:r>
            </a:p>
          </p:txBody>
        </p:sp>
        <p:sp>
          <p:nvSpPr>
            <p:cNvPr id="34" name="Rectangle 36"/>
            <p:cNvSpPr>
              <a:spLocks noChangeArrowheads="1"/>
            </p:cNvSpPr>
            <p:nvPr/>
          </p:nvSpPr>
          <p:spPr bwMode="auto">
            <a:xfrm>
              <a:off x="231" y="2919"/>
              <a:ext cx="31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B5006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rY</a:t>
              </a:r>
            </a:p>
          </p:txBody>
        </p:sp>
        <p:sp>
          <p:nvSpPr>
            <p:cNvPr id="35" name="Rectangle 37"/>
            <p:cNvSpPr>
              <a:spLocks noChangeArrowheads="1"/>
            </p:cNvSpPr>
            <p:nvPr/>
          </p:nvSpPr>
          <p:spPr bwMode="auto">
            <a:xfrm>
              <a:off x="231" y="3495"/>
              <a:ext cx="29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B5006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ry</a:t>
              </a:r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576" y="1584"/>
              <a:ext cx="2832" cy="23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</a:pPr>
              <a:endParaRPr lang="en-US" alt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20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If this </a:t>
            </a:r>
            <a:r>
              <a:rPr lang="en-US" sz="4000" dirty="0" err="1" smtClean="0"/>
              <a:t>punnett</a:t>
            </a:r>
            <a:r>
              <a:rPr lang="en-US" sz="4000" dirty="0" smtClean="0"/>
              <a:t> square shows incomplete dominance, what are the possible phenotypes?</a:t>
            </a:r>
            <a:endParaRPr lang="en-US" sz="4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029200" y="4724402"/>
            <a:ext cx="401638" cy="1449388"/>
            <a:chOff x="3168" y="2976"/>
            <a:chExt cx="253" cy="91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168" y="2976"/>
              <a:ext cx="25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hlink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168" y="3600"/>
              <a:ext cx="19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 dirty="0">
                  <a:solidFill>
                    <a:schemeClr val="hlink"/>
                  </a:solidFill>
                  <a:latin typeface="Arial" charset="0"/>
                </a:rPr>
                <a:t>r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867400" y="3810000"/>
            <a:ext cx="1443038" cy="828675"/>
            <a:chOff x="3687" y="2439"/>
            <a:chExt cx="909" cy="522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687" y="2439"/>
              <a:ext cx="255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 dirty="0">
                  <a:solidFill>
                    <a:schemeClr val="tx2"/>
                  </a:solidFill>
                  <a:latin typeface="Arial" charset="0"/>
                </a:rPr>
                <a:t>R</a:t>
              </a:r>
            </a:p>
            <a:p>
              <a:pPr>
                <a:spcBef>
                  <a:spcPct val="0"/>
                </a:spcBef>
                <a:buSzTx/>
              </a:pPr>
              <a:endParaRPr lang="en-US" altLang="en-US" sz="2400" b="1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407" y="2439"/>
              <a:ext cx="18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2"/>
                  </a:solidFill>
                  <a:latin typeface="Arial" charset="0"/>
                </a:rPr>
                <a:t>r</a:t>
              </a:r>
            </a:p>
            <a:p>
              <a:pPr>
                <a:spcBef>
                  <a:spcPct val="0"/>
                </a:spcBef>
                <a:buSzTx/>
              </a:pPr>
              <a:endParaRPr lang="en-US" altLang="en-US" sz="2400" b="1">
                <a:solidFill>
                  <a:schemeClr val="hlink"/>
                </a:solidFill>
                <a:latin typeface="Arial" charset="0"/>
              </a:endParaRP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410200" y="4191000"/>
            <a:ext cx="2438400" cy="2286000"/>
            <a:chOff x="3408" y="2688"/>
            <a:chExt cx="1536" cy="1440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4176" y="2688"/>
              <a:ext cx="0" cy="1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3408" y="3408"/>
              <a:ext cx="15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408" y="2688"/>
              <a:ext cx="1536" cy="1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</a:pPr>
              <a:endParaRPr lang="en-US" alt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85800" y="5638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= Red flower    r = white flower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24593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Explain co-dominance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239000" cy="386493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Explain the difference between genotype and phenotype</a:t>
            </a:r>
            <a:endParaRPr lang="en-US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1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two alleles in a gene pair are different, then one allele can control the expression of the trait and the other can be hidden is called?</a:t>
            </a:r>
            <a:endParaRPr lang="en-US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2459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 individual who has the allele for a trait or disease but does not have the disease or outwardly express the trait is called?</a:t>
            </a:r>
            <a:endParaRPr lang="en-US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13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Reproductive Cell</a:t>
            </a:r>
            <a:endParaRPr lang="en-US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13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Any characteristic that can be passed be inherited from parent to offspring</a:t>
            </a:r>
            <a:endParaRPr lang="en-US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1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a pedigree?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What is a threadlike structure of a nucleic acids and protein found in the nucleus of most living cells?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3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a genotype of an individual with two different alleles for a given trait?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4 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are the possible genotypes for straight hair</a:t>
            </a:r>
          </a:p>
          <a:p>
            <a:pPr lvl="1"/>
            <a:r>
              <a:rPr lang="en-US" sz="3200" dirty="0" smtClean="0"/>
              <a:t>Straight(S) hair is dominant to curly(s)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5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All chromosomes except the sex chromosomes are called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6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Occurs when the phenotype of the offspring is in between the phenotypes of the two </a:t>
            </a:r>
            <a:r>
              <a:rPr lang="en-US" sz="4000" dirty="0" err="1" smtClean="0"/>
              <a:t>parnets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7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trait that is carried on the sex chromosomes is called?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8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a segment of DNA that codes proteins?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165</TotalTime>
  <Words>439</Words>
  <Application>Microsoft Macintosh PowerPoint</Application>
  <PresentationFormat>On-screen Show (4:3)</PresentationFormat>
  <Paragraphs>95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Opulent</vt:lpstr>
      <vt:lpstr>Genetics Review Game</vt:lpstr>
      <vt:lpstr>Question 1 </vt:lpstr>
      <vt:lpstr>Question 2 </vt:lpstr>
      <vt:lpstr>Question 3 </vt:lpstr>
      <vt:lpstr>Question 4   </vt:lpstr>
      <vt:lpstr>Question 5 </vt:lpstr>
      <vt:lpstr>Question 6 </vt:lpstr>
      <vt:lpstr>Question 7 </vt:lpstr>
      <vt:lpstr>Question 8 </vt:lpstr>
      <vt:lpstr>Question 9</vt:lpstr>
      <vt:lpstr>Question 1 0</vt:lpstr>
      <vt:lpstr>Question 11 </vt:lpstr>
      <vt:lpstr>Question 12 </vt:lpstr>
      <vt:lpstr>Question 13 </vt:lpstr>
      <vt:lpstr>Question 14 </vt:lpstr>
      <vt:lpstr>Question 1 5</vt:lpstr>
      <vt:lpstr>Question 16</vt:lpstr>
      <vt:lpstr>Question 17 </vt:lpstr>
      <vt:lpstr>Question 18 </vt:lpstr>
      <vt:lpstr>Question 1 9</vt:lpstr>
      <vt:lpstr>Question 20 </vt:lpstr>
      <vt:lpstr>Question 21</vt:lpstr>
      <vt:lpstr>Question 25</vt:lpstr>
      <vt:lpstr>Question 26</vt:lpstr>
      <vt:lpstr>Question 27 </vt:lpstr>
      <vt:lpstr>Question 28 </vt:lpstr>
      <vt:lpstr>Question 29</vt:lpstr>
      <vt:lpstr>Question 30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Review Game</dc:title>
  <dc:creator>Carrie Schwartz</dc:creator>
  <cp:lastModifiedBy>Matt Bauman</cp:lastModifiedBy>
  <cp:revision>12</cp:revision>
  <dcterms:created xsi:type="dcterms:W3CDTF">2013-10-29T00:04:51Z</dcterms:created>
  <dcterms:modified xsi:type="dcterms:W3CDTF">2018-03-06T13:13:35Z</dcterms:modified>
</cp:coreProperties>
</file>