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9"/>
  </p:handoutMasterIdLst>
  <p:sldIdLst>
    <p:sldId id="263" r:id="rId2"/>
    <p:sldId id="264" r:id="rId3"/>
    <p:sldId id="274" r:id="rId4"/>
    <p:sldId id="273" r:id="rId5"/>
    <p:sldId id="266" r:id="rId6"/>
    <p:sldId id="269" r:id="rId7"/>
    <p:sldId id="275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238"/>
    <a:srgbClr val="186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81" autoAdjust="0"/>
  </p:normalViewPr>
  <p:slideViewPr>
    <p:cSldViewPr>
      <p:cViewPr>
        <p:scale>
          <a:sx n="75" d="100"/>
          <a:sy n="75" d="100"/>
        </p:scale>
        <p:origin x="-776" y="-72"/>
      </p:cViewPr>
      <p:guideLst>
        <p:guide orient="horz" pos="57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D1970-6153-47E6-AED5-7C95018866C0}" type="datetimeFigureOut">
              <a:rPr lang="en-US" smtClean="0"/>
              <a:pPr/>
              <a:t>11/2/17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1A353-36E9-4085-A219-1B983D7224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22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289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13.1 Ecologists Study Relationships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bldLvl="5" autoUpdateAnimBg="0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171700" cy="252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14400"/>
            <a:ext cx="6362700" cy="25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080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14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3058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4.6 Fermentation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bldLvl="5" autoUpdateAnimBg="0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2841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+mj-lt"/>
          <a:ea typeface="+mj-ea"/>
          <a:cs typeface="+mj-cs"/>
        </a:defRPr>
      </a:lvl1pPr>
      <a:lvl2pPr marL="2841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2pPr>
      <a:lvl3pPr marL="2841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3pPr>
      <a:lvl4pPr marL="2841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4pPr>
      <a:lvl5pPr marL="2841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5pPr>
      <a:lvl6pPr marL="7413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6pPr>
      <a:lvl7pPr marL="11985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7pPr>
      <a:lvl8pPr marL="16557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8pPr>
      <a:lvl9pPr marL="21129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·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source=images&amp;cd=&amp;cad=rja&amp;docid=fASIlCtARCOa8M&amp;tbnid=8vSJTxVINFRbpM:&amp;ved=0CAUQjRw&amp;url=http://www.phillymag.com/foobooz/2013/04/08/weekend-fermentation-class-at-greensgrow-community-kitchen/&amp;ei=nLjlUseeCYqvkAe9_4HAAg&amp;psig=AFQjCNE9lMZhQWjmgjxbHqqi6DX3WIbArg&amp;ust=1390873063741400" TargetMode="External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source=images&amp;cd=&amp;cad=rja&amp;docid=CXxky1sEk7OkAM&amp;tbnid=6tNQ9fG_tZL_CM:&amp;ved=0CAUQjRw&amp;url=http://www.uic.edu/classes/bios/bios100/lectures/respiration.htm&amp;ei=ebjlUrv_HMS_kQe834DwBw&amp;psig=AFQjCNE9lMZhQWjmgjxbHqqi6DX3WIbArg&amp;ust=139087306374140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source=images&amp;cd=&amp;cad=rja&amp;docid=alaW74zV_4qO5M&amp;tbnid=Uy8r2H6Cei19WM:&amp;ved=0CAUQjRw&amp;url=http://www.examiner.com/article/did-unions-chase-vlasic-pickles-out-of-delaware&amp;ei=9rTlUvqZM8i1kAf7gIGQCg&amp;psig=AFQjCNFVzvdIbaFg1zy7Q4azKBFxJzJ_Aw&amp;ust=1390872118300747" TargetMode="External"/><Relationship Id="rId5" Type="http://schemas.openxmlformats.org/officeDocument/2006/relationships/image" Target="../media/image9.jpeg"/><Relationship Id="rId6" Type="http://schemas.openxmlformats.org/officeDocument/2006/relationships/hyperlink" Target="http://www.google.com/url?sa=i&amp;rct=j&amp;q=&amp;esrc=s&amp;source=images&amp;cd=&amp;cad=rja&amp;docid=LP_-X63hzRSzVM&amp;tbnid=CLxthXvIBA8b_M:&amp;ved=0CAUQjRw&amp;url=http://benm.myweb.uga.edu/&amp;ei=ILflUpz1FpTGkQf8r4HYAQ&amp;bvm=bv.59930103,d.eW0&amp;psig=AFQjCNH3yMxCDQ7ia9nxVOd70ti33vAO0w&amp;ust=1390872717913870" TargetMode="Externa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source=images&amp;cd=&amp;cad=rja&amp;docid=UEbrg3kX2vQZJM&amp;tbnid=trSzuMFeHOfZtM:&amp;ved=0CAUQjRw&amp;url=http://www.sparkpeople.com/blog/blog.asp?post=we_ate_it_chobani_greek_yogurt&amp;ei=N7TlUra3B8udkQfrtIG4Cg&amp;bvm=bv.59930103,d.eW0&amp;psig=AFQjCNHOYctWcW2yv_OCJf12mCFCSHxuSQ&amp;ust=139087197379882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source=images&amp;cd=&amp;cad=rja&amp;docid=HnEoqE2mFZpv5M&amp;tbnid=vHq6tihVWGJ3-M:&amp;ved=0CAUQjRw&amp;url=http://www.crumblycookie.net/2009/04/12/anadama-bread/&amp;ei=vLflUqzvB4HWkQfEloCIBQ&amp;psig=AFQjCNFtqg4ayHuPPolLM2pzfW8ifHpqiw&amp;ust=1390872856546929" TargetMode="External"/><Relationship Id="rId5" Type="http://schemas.openxmlformats.org/officeDocument/2006/relationships/hyperlink" Target="http://www.google.com/url?sa=i&amp;rct=j&amp;q=&amp;esrc=s&amp;source=images&amp;cd=&amp;cad=rja&amp;docid=RqtcechVGsXJQM&amp;tbnid=_hm4dRQGYWwyBM:&amp;ved=0CAUQjRw&amp;url=http://kusherusa.com/english/farmers-bread-old-style-bread-sliced-no-yeast&amp;ei=4LflUvHOHsarkAekq4GIDw&amp;psig=AFQjCNFtqg4ayHuPPolLM2pzfW8ifHpqiw&amp;ust=1390872856546929" TargetMode="External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source=images&amp;cd=&amp;cad=rja&amp;docid=sK8bDETtyeQnqM&amp;tbnid=KNwEsYpN0K53jM:&amp;ved=0CAUQjRw&amp;url=http://aardvarkbrewing.com/category/beer-supplies/yeast&amp;ei=dbflUpzTKIi4kQfqhIHQDA&amp;bvm=bv.59930103,d.eW0&amp;psig=AFQjCNGoZO_toLQe2g1CB1O61GQqhPdfVw&amp;ust=139087279558002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source=images&amp;cd=&amp;cad=rja&amp;docid=TXwStyvjFRBgOM&amp;tbnid=MuEMHtVi1OY-eM:&amp;ved=0CAUQjRw&amp;url=http://snowyoctomber.blogspot.com/2011/01/biofuels-new-source-of-fuel.html&amp;ei=f7rlUo-mFYHgkQehmYGQAQ&amp;bvm=bv.59930103,d.eW0&amp;psig=AFQjCNE-ITNHI4FFrG1zkUE7ojTPp80Wmw&amp;ust=1390873511364927" TargetMode="Externa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07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b="1" dirty="0">
                <a:solidFill>
                  <a:srgbClr val="186496"/>
                </a:solidFill>
              </a:rPr>
              <a:t>KEY CONCEPT </a:t>
            </a:r>
            <a:br>
              <a:rPr lang="en-US" b="1" dirty="0">
                <a:solidFill>
                  <a:srgbClr val="186496"/>
                </a:solidFill>
              </a:rPr>
            </a:br>
            <a:r>
              <a:rPr lang="en-US" b="1" dirty="0"/>
              <a:t>Fermentation allows the production of a small amount of ATP without oxygen.</a:t>
            </a:r>
          </a:p>
        </p:txBody>
      </p:sp>
      <p:pic>
        <p:nvPicPr>
          <p:cNvPr id="12294" name="Picture 6" descr="bhspe-0204co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57400"/>
            <a:ext cx="6248400" cy="451008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04800" y="1295400"/>
            <a:ext cx="8610600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/>
              <a:t>Fermentation allows </a:t>
            </a:r>
            <a:r>
              <a:rPr lang="en-US" dirty="0" err="1" smtClean="0"/>
              <a:t>Glycolysis</a:t>
            </a:r>
            <a:r>
              <a:rPr lang="en-US" dirty="0" smtClean="0"/>
              <a:t> </a:t>
            </a:r>
            <a:r>
              <a:rPr lang="en-US" dirty="0"/>
              <a:t>to continue making ATP when oxygen is unavailable</a:t>
            </a:r>
            <a:r>
              <a:rPr lang="en-US" dirty="0" smtClean="0"/>
              <a:t>.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smtClean="0"/>
              <a:t>Anaerobic process</a:t>
            </a:r>
          </a:p>
          <a:p>
            <a:pPr marL="800100" lvl="1" indent="-342900" eaLnBrk="1" hangingPunct="1">
              <a:spcBef>
                <a:spcPct val="20000"/>
              </a:spcBef>
            </a:pPr>
            <a:endParaRPr lang="en-US" dirty="0" smtClean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err="1" smtClean="0"/>
              <a:t>Glycolysis</a:t>
            </a:r>
            <a:r>
              <a:rPr lang="en-US" dirty="0" smtClean="0"/>
              <a:t> will happen the same way it does at the beginning of cellular respiration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dirty="0" err="1" smtClean="0"/>
              <a:t>Glycolysis</a:t>
            </a:r>
            <a:r>
              <a:rPr lang="en-US" dirty="0" smtClean="0"/>
              <a:t> splits glucose into two </a:t>
            </a:r>
            <a:r>
              <a:rPr lang="en-US" dirty="0" err="1" smtClean="0"/>
              <a:t>pyruvic</a:t>
            </a:r>
            <a:r>
              <a:rPr lang="en-US" dirty="0" smtClean="0"/>
              <a:t> acid molecules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dirty="0" err="1" smtClean="0"/>
              <a:t>Pyruvic</a:t>
            </a:r>
            <a:r>
              <a:rPr lang="en-US" dirty="0" smtClean="0"/>
              <a:t> acid and NADH enter Fermentation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25838" y="1466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22.gif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19400"/>
            <a:ext cx="6781800" cy="3844925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305800" cy="1717393"/>
          </a:xfrm>
        </p:spPr>
        <p:txBody>
          <a:bodyPr/>
          <a:lstStyle/>
          <a:p>
            <a:r>
              <a:rPr lang="en-US" dirty="0" smtClean="0"/>
              <a:t>Fermentation will occur instead of cellular respiration due to the lack of oxygen</a:t>
            </a:r>
          </a:p>
          <a:p>
            <a:r>
              <a:rPr lang="en-US" dirty="0" smtClean="0"/>
              <a:t>Occurs in the cytoplasm of cells</a:t>
            </a:r>
            <a:endParaRPr lang="en-US" dirty="0"/>
          </a:p>
          <a:p>
            <a:r>
              <a:rPr lang="en-US" dirty="0" smtClean="0"/>
              <a:t>Fermentation does </a:t>
            </a:r>
            <a:r>
              <a:rPr lang="en-US" dirty="0"/>
              <a:t>not produce ATP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904863"/>
          </a:xfrm>
        </p:spPr>
        <p:txBody>
          <a:bodyPr/>
          <a:lstStyle/>
          <a:p>
            <a:r>
              <a:rPr lang="en-US" dirty="0" smtClean="0"/>
              <a:t>Lactic Acid</a:t>
            </a:r>
          </a:p>
          <a:p>
            <a:r>
              <a:rPr lang="en-US" dirty="0" smtClean="0"/>
              <a:t>Alcoholic</a:t>
            </a:r>
            <a:endParaRPr lang="en-US" dirty="0"/>
          </a:p>
        </p:txBody>
      </p:sp>
      <p:pic>
        <p:nvPicPr>
          <p:cNvPr id="5122" name="Picture 2" descr="http://www.uic.edu/classes/bios/bios100/lectures/09_25a_fermentation-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4059056" cy="2676525"/>
          </a:xfrm>
          <a:prstGeom prst="rect">
            <a:avLst/>
          </a:prstGeom>
          <a:noFill/>
        </p:spPr>
      </p:pic>
      <p:pic>
        <p:nvPicPr>
          <p:cNvPr id="5124" name="Picture 4" descr="http://cdn.phillymag.com/wp-content/uploads/2013/04/fermentationdia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981201"/>
            <a:ext cx="39624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990600"/>
            <a:ext cx="8610600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/>
              <a:t>Lactic acid fermentation </a:t>
            </a:r>
            <a:endParaRPr lang="en-US" dirty="0" smtClean="0"/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/>
              <a:t>occurs in animal muscles when the tissue requires energy at a faster rate than oxygen can be supplied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/>
              <a:t>used to convert lactose into lactic acid in yogurt and cheese production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/>
              <a:t>also gives the sour taste to fermented vegetables such as pickles</a:t>
            </a:r>
            <a:endParaRPr lang="en-US" dirty="0"/>
          </a:p>
        </p:txBody>
      </p:sp>
      <p:pic>
        <p:nvPicPr>
          <p:cNvPr id="4098" name="Picture 2" descr="https://encrypted-tbn3.gstatic.com/images?q=tbn:ANd9GcRHQpDrq_gQavWzDU95XUD5OmF-KO3Qv84c7lmgUjJhv-_5ypGr_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6748">
            <a:off x="410972" y="3972872"/>
            <a:ext cx="2945400" cy="2348360"/>
          </a:xfrm>
          <a:prstGeom prst="rect">
            <a:avLst/>
          </a:prstGeom>
          <a:noFill/>
        </p:spPr>
      </p:pic>
      <p:pic>
        <p:nvPicPr>
          <p:cNvPr id="4100" name="Picture 4" descr="https://encrypted-tbn3.gstatic.com/images?q=tbn:ANd9GcRWmwtNkfAWO0sSS917bvrycWn1wHB4cT0Ohf74DPQQ7-eGfcorU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733800"/>
            <a:ext cx="1790700" cy="2895600"/>
          </a:xfrm>
          <a:prstGeom prst="rect">
            <a:avLst/>
          </a:prstGeom>
          <a:noFill/>
        </p:spPr>
      </p:pic>
      <p:pic>
        <p:nvPicPr>
          <p:cNvPr id="4102" name="Picture 6" descr="https://encrypted-tbn1.gstatic.com/images?q=tbn:ANd9GcQV-IrGp0aXams_Fry1Zh-p9VeKLfyz91EqFqEr1sDD6Z9n9V4V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343400"/>
            <a:ext cx="2514600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05800" cy="1791260"/>
          </a:xfrm>
        </p:spPr>
        <p:txBody>
          <a:bodyPr/>
          <a:lstStyle/>
          <a:p>
            <a:r>
              <a:rPr lang="en-US" dirty="0"/>
              <a:t>Alcoholic fermentation </a:t>
            </a:r>
            <a:endParaRPr lang="en-US" dirty="0" smtClean="0"/>
          </a:p>
          <a:p>
            <a:pPr lvl="1"/>
            <a:r>
              <a:rPr lang="en-US" dirty="0" smtClean="0"/>
              <a:t>Yeast and certain bacteria</a:t>
            </a:r>
          </a:p>
          <a:p>
            <a:pPr lvl="1"/>
            <a:r>
              <a:rPr lang="en-US" dirty="0" err="1" smtClean="0"/>
              <a:t>Pyruvate</a:t>
            </a:r>
            <a:r>
              <a:rPr lang="en-US" dirty="0" smtClean="0"/>
              <a:t> is broken into alcohol and carbon dioxide</a:t>
            </a:r>
          </a:p>
          <a:p>
            <a:pPr lvl="1"/>
            <a:r>
              <a:rPr lang="en-US" dirty="0" smtClean="0"/>
              <a:t>Used in the production of beer, wine and bread</a:t>
            </a:r>
            <a:endParaRPr lang="en-US" dirty="0"/>
          </a:p>
        </p:txBody>
      </p:sp>
      <p:pic>
        <p:nvPicPr>
          <p:cNvPr id="3074" name="Picture 2" descr="https://encrypted-tbn0.gstatic.com/images?q=tbn:ANd9GcTnhXvW0IyLZnbK5-9iz1HEhuK8nrhrSK9589ez5T0B9vU9rvuIX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5635">
            <a:off x="533400" y="3429000"/>
            <a:ext cx="2618527" cy="1762125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QSERUUEhQUFBUWFRcZGBUYGBgVFRUUFRYVGBcXFxcXHCYeFxkjGhcXHy8gIycqLCwsFh4xNTAqNSYrLCkBCQoKDgwOGg8PGiwkHyQsLCwvLCwsNSwqLCwsLCwsLCwsLCwsLCksLC8sLCwsLCwsLCwsLCwsLCwsLCwsLCwsLP/AABEIALcBEwMBIgACEQEDEQH/xAAbAAABBQEBAAAAAAAAAAAAAAAAAQMEBQYCB//EAEUQAAEDAgQEAwUGBAQEBQUAAAEAAhEDIQQSMUEFIlFhMnGBBhORobEHQlLB0fAUI2LhFpLS8RVyk6JTY4KDoxckM0NE/8QAGgEAAgMBAQAAAAAAAAAAAAAAAAIBAwQFBv/EADARAAICAQMDAwIFAwUAAAAAAAABAhEDBCExEkFRExRhMvAiQnGRoQWBsRUjM8Hh/9oADAMBAAIRAxEAPwD1tKhCqJESoQgASqHj+LUqAmrUayephZ3G/aXhmEhpdU/5RYnoq5ZIx5ZZDFOf0o1yF5+77QazwXMpNpt6vP5KvqfaLXbOX+aTcZWw0DzKoerxl60eVnqISryCr9o+JIl1VlITGVozvJ6dAma/2kY0lraZgO++WyR59Ee7h4Y3ssnweyoXir+NcQcJfiHNF/wsBHmn+F+11eg8ZsWx4+81xc8keYFik97C+BvYzrlHsiFmsH9oWDqQPeQ47ERJ7dVBr/aCWvcPcnKDYzcjqrpanFFW2UR02WTrpNoiV5lxT21xGJzCgDSawAGCMxJ77LOYniFamf5mIqXuG5yXX+iolroJ1FWXx0E2rk6PcQlXhtH2xxFM/wAoVnN6lxcT3Deisqf2iY8BpgBp/Ey481K1se6B6CfZo9gQvNMF9qFeRnotLdyJHqFosB9ouHectQPpG13Alt/6gro6rHLuUz0mWPb9jVIXFKs1wBaQQdxddrRZmBCEIAEBCFIAkSoQAiEFCABCEIIBCEIARKhCAI6UJE3iK4Y0uNgBKUk5xuNbSYXvMACVhOMfak1rD7lhzTAn6wqj2k49Uxj4EikNB+I91E4dwQjM94GlgOwXKza23UDrYdHGMerIR+J1HV3NqYlxteCPkAo76mQAtp2ceXZwP4oS1MS57iXNAa2A1puSd/gp2CoNiX+K5A3/ALBYG2+d2dBfhXwUdTCVXEVKz3ZZAInKBHbc9lIGIzcreVg0mJJF7+my6cw1nHxAU4JbYNkzcz0F1HpVGUgAAHAunmcAXv6kkeFP9QcE+jQptbIYG38RGrjuOpSvrOPgaAN6j4toIDdAUuEwr3vNSs5sNAGRkgAdNNVOZxOTkw1JoGpdYgdXX18ykq3sK5URBwsOJdUeYgXdJB7Cd/JcVcNSaAAA0kyA7kJA2aLk3S43EFolrg55MGo/UT/4bdvOFDfhaRdMF1S01dDYmYBnL6Jkl+pKvuPMoUmuILy4zJAaTB1gZohWNHi7XRlqPINpIZFrRe8qLSwGcAlrRec5EEkb5tSpDWNbc1qdrbki8HVsmEMmkyx4a0UszaRbULjJvB9J1CpsRwxxxWao1wJcLEbDorcUQbuqUpA3lpbm0OaLK5wFEHKHHM5twc4cSYAiNfkq9+wraj+Ii4nh7ad8kwJtrHQysfhH1KlSHTmLvQCenbotZxyu+C1gIcTebDvqjB8N9yx73CIESbdzHRKpdP0iQltcuSkxNSo0wxjWMuC905raHvfbumzinZQBUAMiTBnvG0KV/BVa5aSHOGwAJAB3iE83gseNzGdRMuHmBofNMne7NFKOxDwXtFjcPUOR4c2JuAM09hqVueB/aHntiWCn/W0y0+YNwskcBTtFUDuWmDGsDdN1OG5wWgsqC0AGCZ0MFaYaiUPpZmyYMeT6l/fg9fwmOZVbmpva9p3aQU+vGcFh34d7XUnPpEfdFmk9xut77O+2jasMrj3b7AOMZXmNui6OLWRm6lszmZtFKG8N1/JqUIQtphBIlQgkRBQhSAiEqRAAhCEEAhCVAEdZf2/xuTDhoN3uAjqtOsX7TMDq5LjOQWbsFj1c+jE677GrSxTyJvtuZvBcONg7a56eS745iMjcrCBsplGvzRYCD8lW8VptcQRMg3jQLgrY7FuUlZGwPDQGhzubckzYnokfTdUdUi4IDZA2mbiVb0XANg7tkeQ/O6g4HCEcxIAAJ6kk7KL2vuWdW7+Cuqtv7oEAGC89tp3Kl4bgVMvDss80818sWnoLJMFw5rpNRwl5AIvbNoLKdxF/uWmCXPDAB+ESbz1MfRNb4QN1suWQ8VjHGq6nTAIghw1BEXk7QN53VY59zSYXNptdzmPE8iYBBmA2P1VhR4eW0sxIGYy5wEnK0zl7SmsLlzSQDObJTg5alSCYLm2A3JlOmuCUqWwzS4aS0v5adMXc9xhs9zqTfQKQ2k3LNBrajhfO+G0xpoD1sJJOullZUcG+u0g5XES0MiGBsjmjRovpGysMdgMOxjTVaDkvlPhJi2ZgidLTopTvgSeRR27+Cno8Cl4q1X88AAAl2WZgm0dIjpsua7fcup5agIEy0tFTlnRpJzNOpnv6JuvxGrVdlpMLQ6QGsBBcO97WXL6FOkCajszgPA0zoQILmgk66NB6SooZKX5v2Hjjg82ptEgg3Is7sLp/DNeGgNZpo6IjTe3koL8fUdZgZRY4HnYIc2NILzM9zGhG0rtrcwyvqvqcoDptmGbNcAi9gbfqlaSHrwXmF4rVbpDv6Za5t94kxcKzbxV1QAVKObecuYG86CyzbXNGgMAEXmSDAMnNzSI8UlSKRDQ3IHNAm12xPQg9exQpsrljT3otn16pAJaWtLYyDkAOkG1z1gqMcAS6Wta1xEBxGYyYvc6drJG46p+PKLyC55EzIHX17QpGG4k8HL7zMI1e1paSdgZkxPQeqOWV00VmJ4OcpDMtKNg2S3rlnRVL8LSp1IJ92BzR91zrydJB8lsBxBxnlYb6+7yzuNRf0TL8RmJDqVJwmwywSNzPUHshoeGSuf8AJTYes8SRUc5puAedtuk3/wBlIOR18mWNwd/I2+ak061MEtdR92BYFpfHcwRZMDE0ahIBe0jq2QL62vl7wVCfyNafC+/7Gj9mPaJ7T7qqc7D4H7t/pf27rYryw4MiSwh3WLx85+StOG+11ekA18VANjZwHYjX1XS0+r6F05Dn6jSdb6sdfoegQiFC4VxZmIZmYfNp8TT3/VTV1YyUlaOXKLi6YiSEqExAJEqRACISoQAIQhBBGWF4u7/7mrI6X7QtzKwftE0jEu6Wlc/X/wDGn8m3SK5tfBQirzGDb8kw98F28j0SC1RzdE3XMPA1EfuVxu511wiXVxDhRAAjlMdgFzTqwxsybDQ/GUxjmDKZJu2BGmbUJrCVj7ppGjrEeR/3SuOw6/yaPg1IZZIEzbsR/ZRsbhA8wBALzI7AWJRwLEm7QQDNgbkgxdPHExUdmOW+1yIFp9Qi0lRS0+u0RMa01DljK0TDbbGJspfD8M2pdriGMkDwgGZLp8rQe59ChTaTIcSHauymcp1sNLSJUxzaTYy8obDYFrGBubmbE/olXI051GkR61YU28uYcsDUuNwMpkRETvus+ym+vUEnU66xMSSTGgHwCtccRUfyiwAk66TE7blPYbAjJBDXEuBM/caCHB1vEZaYHZN1K6JxpRj1PlkOowhpZSIa24fVMy+8CC0xl6iwGXU3VZRzh0NNtBGgiwO2YkdbbAKzx5JcWgy0bkAZiPvHtefgkwfDg7VzWtFy51xaB6k5tN/RT1XsXRVK2Qv4bnMyTJ2ufhff6qzo4ANbmqOLBoQBJBOguQBMHebaKV/DDK4Us9wY/E4id5kNN/DG1726w+HYW89M5iZGZrXnqCINmybA9FJXLLsN0aVOeRrniAZJyyBrAy223vdOMAdJYGQ05XTmIYRqCZsVNpUcsTBiwLrPnWdA28dNk77sZS5pYCLHKMriLzsJ2U1ZneYjGk9rZyUyCZzNbZo15g7aCNNbLmthqhktq0pFzLW+EwYB0mdzqpjaZdu4jYA2JvrLtexSVWyTmYGyNgMx6DvMIYqyuxmtTsQ1reUgE2aCCQLObIzX0gadwUoLD4XkkagEEt11AE7aqRTBtla5stsIbZ0C1hA89PJN4jD0nHnZTFQwOYAE7w7r5KQWTyRjhG5S5zngC+k/KZkeSZqMh0ZspJI54bmInRwuTAPorKtRJIc9rSG7ixGl7G+g+CaLGQC5xAP3yHOm58XQRa+kBKOsvkhVOG5wJY4xvTdfvI3BlI7D5G3DnAwAHSLD+ptp87Kc3BTDmOy6mc0XJuTteBrvslpPqNkZjUZo4Zmui881hFid9gil3GWXwxOF4v3VQGm8AzBY4+LqAf1jtK3eCxrarZbtYtNnNPQhefilTfdpg3sTqB0cNYT/AA7jL8OWWdVGbK4uMuykn724mIWzTar0tpcGfUaf1d1yegJE3hsU17Q5ujtJ18vNOrtppq0cdqnTEQlSJgCEiWEIARCEIIIRKwvtmyK4J0Lfoti/FdFmvazDZmtf0N/IrnaqcZ42kbdKnHImzG1KcPY6ZC44ixwdIsJBnqFM4nRAALLAJnEUswBvouMdZPZjpILDeLfDaUxgqXK9tjAMRpfdPYKCz0IPkuA0NqObTGjQPlYofcnwcUKOmtnDTXWNtt/RGNBD3N8Uj8o9E+xmWQXSQDPaR+iYxZl2YEGQJO5nR0942Ucse+Cfw3iQY9rYPPLRF/DEW31VzjKbbOIDiADv4ddB8/JZQULsJcRlqB0gA3kD9wtZjKo5oM6m9iDYg2Ol/kpjSZRnXDRW4WqKjjlaGgmzSbeR6bKfU4m0AsDaYIIbIILgWgmWmLxbdZ01tQHXMiRYFxOUR8Tcq0wNNkDLu0G4gtJJcQ6dTeJPQJLaseUFSfYWjgC4gRr31I1/JWNTh5Lmsa05QMwiQHEH7zo1uDC5bhTUa9mY0ToKsTINiBpBMxrsrGlUyNbTDvCMsuMucdyQTJB19d00IqtyvJlfYhMplrbCqXTGazSTraZgemkJ18zyt5tDLvCbwSBv2hS2kua1rhAyzNiLWmTqbfXonhTAETcDS1yYF3Rr5K+MdjJKRCdhi0gGHEjmySHbZZ1Mart7csEMceaLkkAdSXGAPLqu8ZicpABBJ1zOIaNpLYv5JxpcIz5SSLwDBPSDt2TbW0hd+SOC1xBYTO4ykACJzTMRr0UWvhfemz6jKjbkc0WtOXaym4moBv1+7IJjcjtPnCZpYwPNi0vA8Qkz0IDhqFXKrp/f8jK+URnyXQczTLQXRAIMDMwtdLJ13suntkFphxMnmMz5OH66BOe4DiXtBJFnEmJG7p1sum4chwI8Ib4mkMuSIBibR2uZS9NjWRqtKk7me8UxOWSS5s6ZSCLeqSjh203QKjm0yCGssWtdN4dcjXvqnXBlU5SRcAQLOBE36k7WN11WfnHu8nK2AHXjM3zuCY1RtyibfDHM7XAw6RPSYI7geX1XDhBBDbO1P3tLF3WRtdMUwYccpvBMWNrSfz9E3RxYAJMttJtm8yYP0SuWy2JS8EOu8UDL2AsOr6dnNMnI4sFgY6QD0VrTx7S1oHOx2j7DNa1xcGbabXSUgIMiQ8Gby0A30cJgdNkxguFe6Ba8yHEZA3RknxD7wEkT0UJPsW9afJbYfHuNN1NriNIm72FpkR1BgXWo4bjPe0w7fQ/8w1WLe1zsxkMeOW13CDaOxA+avuCY9rJbNjvvmsCT8l0NJncZ1J7GXUY1KNrkv0IQu0cwQoSlIpARCVIgDDYXi48JMEJOJ4trqbgTMhRfajgrqbjUaLE3A27rKY3FOI1Nl57L14n0NHbxY4ZUpxZLrOJGUmICTDtLqcWnSUUKual1lR8DN2tOW6y+TT3HuGtgOb3T+JeQ5sg6AAxvHVM4SPfESJI+fVd8QdYdARGvqpb7iobB/nkbFoEdCL38wUcUy5Wwbgi5iYBTtVvPm6jSO3VHEjmpEZRLRItEjfzOqWxmM0qVzrBymNYtBA9R81KqPaCSC4vdA1kRIDbE6iYnSNlHw7+UEDUDzteFIw9QZnMAuSCJbY5ozc3cAn0Q+Rn9LKmpUIqHLa+4gTF4urTCuLC1tydT3dOkAKtxTiHZiBc3veIgeR0TuCeWta7xG4gk2hzgNdrBTJWTB3GjZU8eXsIgtES1xtrq4jUCSPmNkUGF2bMBqMrTqQb2d92TsmOE1GVAWtJ5Gi2uYnNJm9r9LQVYUsC1rBmM2JnpG8amZiew3TwTlTZhyVFtB75wg2l8DKO2p0gWiUtOrdwAzWsDrtM5dpBHe6kUsHMgCMplswBJE6dhHTZR308sw2JgHWdX6QRAJB+Kvp89jPsNVKwDQXlrXSAYuYvGWdbwQPnZQXUHPL2hxYCM2aSHF7oEEzpym4vfte6IDhzCXAnsREw/uNvUqBShpdT90SxoDgeskF2tptI8lXNbjxfgj4dhwzGe9vJguaDBgwC6BcxaSpDq7Sckm4kNjKXNtzQbxf4hPMLgzM1pcDFpgySASQfCYAIHzSY/C1PdvawjMRyuk2MtvItFp6bbKa2C7e5AfxdlKoRVJccsgPG1rCwtfddMe0HKA9rCS7NJdljmgFx3Ob6J2lwcvY0YmmyrUbo6TcDTP+nYJ6nhDIcYa7cWLZJmdIE9VXKMuP8Aoe4oaxdBrsrwwt1DXNIGZxbI5dzf5LgMqPFOoWxecjxlLbmIAJFgdVLwuNbDcjg4SQAGiJmCBp+/NJh6gqt5YdLrkgkzMEDLoQbfBS4p/qL1NHAElxFyLi+UDMLgkj1neyZOGa8teM03HRxsY7HfVSXF0kloJAsQNSJm8wLQIiyZwlRlRkZHNDs0ggtvY3Hpt3Rs9g43OHYQZA0yAQbTO8md+i6bWY0SW6CNL/3HdPfweQh7XHSBMWmM1yei6c0hweGiLjsWkbjz6Kelr9QsapYNoDmsklwsTJA2tFrdP7Ip1AZeNTAmIEi1yN7fRN+/qNlrWgOJzBswYBAJB6fqpBxrgMzso2AaNJNpudjN1FKvA1s0vA8f7xkHxNJGs2HdWKynCOJc425oJEQ6SQRbod1rzSXa0WV5Me/KOfnh0yGihd+7R7tbSg4SJz3aEAZLjFR8G0heX8dquY48phe04jDyqLiPBWOsQFkzYlPk14czxvY8z4Bjm1GObuNlLpnJVg9Lqzx/s6KTi9jY8lWcQe0wbBwuuRmxOEvg6mLKsisZxL8r2uAjmhWmPoF1KWO5hcCL+XwVc54ewdQpeGxJLdJIH0Kzdi9rfYKb8zR1A+aec6WAkmADPQhQ3sAc4AmQSdeo+ilYWrmaBmjb10+qWQdhijVDWAnYxbudfgVY0CbHcNO9gew6/sKqwjDLmzYzfoLj9FY08U5gbDZBjOCbixv3v9VLI7FfxOmSAZBiJjTXYlc4cCYAgRPYkkzPyKk8WpggtMiwbO4MAi8dfoq+hTJyEgCIzTZ1pkT1n5Sm7EY+6L/2dqEe8BcYDYM/gDiAc3TmM+SvHU3TymZAHU2dJbc6GfkqP2dYS54LZkDm2BnQgazf4LRUHEAG0RJcLgR9bEqYq+SjUbStDYa4l8v6QAJcJFidoFt9lOFazSTo4HXcA+gn81FdGcZWv3l140cT1sSB8dl0JNQAEAZLD7wf1sIiCSr1twZHucYhwmQ1zahAayQCXE65ROwg9ErWEGSXXiQSbEAX5dR8t4TowrjEOMmJdGuU2BdEwT9FxTqOeCWm+jhFhBN5jWLBRXwB3iqto3B5mtMWIINvhbsU3hZIBl0gxYi5H73KfrGACXAuAiDBM6CTrG6arTzOtLWg/hDZmXA7Qod3ZK4o5pNcGwHZjN3HlJk3BAsCBvMLmsCW5RA5RlAJsSSCJB+KZocTDwS2+Rwkxlm1yLX126p99bcTDrbjYwNNbTc7lJaaGppkXAYSrTJa4NDSTDt2mLeakhj7ZabWiTDpGVjgTAjvPz1TdSqcgFMMdlIzmo4g8xneSbXHfolfU92HZnlwknLYuLZ2DehURSiqJdydjOOrMaAKrCQYc6xjMDqWzb47pzFVmuYBmAbAINwCD5CVIp4gVBY5gfE1wBtFyOqTC0smYHLUaYhpAJE3IgACLEorq4ez+/JF1zyM4KoQGuJbUgmCL/E9bW9U9SxALS4SMvh83E2jUmTsuKlMAiGtABgkWLcx0uJMnrC5a8kyZbPUgR0aAOsFT9OyDncfw9J7gXPyzB5rTruB1gKJiMPH82M1g0AeF3MAbDVP03FrzJJ6NF4ESA6d9lw0uBkiABYGfHNjpEbIe6olbOxvD4rLTNRwveYEADNygADqQvQOG4r3lJj73G+six+YWCxTg1k1HANLdragR5D9VsPZVhGFpzvmcN+Vzi5uu8FdD+nNrI49qKdSk4dXyWhakIXaQhdpo55whLlQlAhPYoVfCgmYurNzU25iRqyU6KDH0m2Dhr2WY4z7BUq0nmaexhb+rhwdRKie4MnNHaOndUyhb3Lozrg8cx/sliMOP5Ti8Drqo3CMfUaSyq3I6bE6OXslfAys3xPgIrTyi2/dZMunizXj1MlyZLFDmafxDXy2KXBDK6Ccx1k69Rp+7Jri2ExFDRhc0GR1HkVCocda9wzD3dTSCMpP5SuZLDOPKOjDLGS2ZNfxIGvlaCDBHaB9b7qf7zlIB8jPqPLZQKzszcwgFusa+vmu8A8QbaxPz/t8FU+CxKiRjnEtGUyXtzNEbQCb66OhVtOmHBzRGhEd+t/VXddn8ppA8Ij0jb97KoaQKsQAYm28H+/zRHjYrW0iy4NVy1GnMADEgbxBbeOoWqYwZjIBkQWToZt8RELG4SuCXZhBaSJufDoYHY6dzC0/DajXMa5pcRsXa226kC/wQnuRnjtZb+/sCRbbs4dB6/uFyGMdJBh1h6jQTp1v5dE21o6OgEkFpkCNfMapqnhywmASxxcdYvNwBE7Tdab8nPomYd5Is13YWNs242ixUdtRpgTzS6126HpuNT67opOaXk+EvAkX5YEEAf73ld4bDtLS6CZBObQibSOmmind1RGyGm1WZtRIu6wkQYk+gTxLYu4EH7urT1FugTLaIEt1kAETERq0TPqZlc8Ob7pzhZoB9HSLi17W1O6VKnuSyTVrhotcCTFgANQSLTCiNqsOYsmXGHa+KCCZ2Oo9UOqNeYcOpgTEGQACd42XNakH8rmjLaWkx5Qb9vVRKV8DJUPzJPKL9d4ExlP+1lzTcC3lNw49DBjwwfCm6rJtebECdgRyk+SbIcACWuzCNO9pOWx6qG6YJCvqgFrmjK0BxfqWwOhbpqPNO0SHUwWOlrgYeDNzMDuRf4FdFpPhi8ExBE6yWnUEbzKGHK6wvtDbEA20t8lCVA2I7DjLlOYttYi9oFvgSuXUy7lBaTYtB1dGstERqU8HxqINzl13Om1yey4hmYVS5zCBGuWRP3mzcT9VNIAY0tMiD2NpP3oj6pagLWm7u+5Ftp30S/xbGbQXCxLbE332K5fUkyJjKTpreNOuh9EVtsCI9ek1rcpvcXF7i4F9Db5LecEr58PSdpLB8YWB4i9xYIaObKL6AEiS7qBJNl6JgKAZSYxpkNY0A9QALro/09fjk1xSKtS/wK+bJCEShdgwCJUIUAMkJt8QbxCbw/FKVQw1wNsx6AdzoE/Zw2cPQhVKSkvwsZprkrH1H1HA0X0ywHmG5OoE9IXeOqFoH8tz+uXUKeyiG+EAeQA+iYxuI92BDHvkxDRMdz0Crcai22MnbSSGDSkXFvn6qLiHsaYc4AnbdW+RNupJnF1sQn5M6aedzmmm5oH3nCAfJUHG/YunVm0FbqvQJBykTtOkpk4UwJ1i/mq+i9nuWKdbo8V4j7P4rDkmnDxpBBMjoqzAcafTdFZhp7ZtW369F7fjOGk+EgeYm3xCouM+zLKghwF1lnpo77GqGqkuTKse9/3minlAMkCJgcp00KrcS6C1zXCLwJJ+HU2+id4pwOvh/AC5o+7/AE9ARoqB2KYA7M51MxzMqCBmO7IN9lzXglFnQWSMlaNDhXmxBOlr6EfTa/Zabh+J5sobMRnLiPA7OZB2OaB6LAcG47TfALmkixi0HY3Gmi1OFxQBJeR7sAS0CHO0vOxBE2N5OqpnF45botdZIujYvOhFzPWLkGNNBfXafhzQbmgw5pGWGukACxOXveJM38lFbzskjM03mwEG7SD1Agp0wTBcNIJgkgEdJkfvVXp3ucxqth1tRsl1pEiYM2nWb7mYskfTAyuG5vGpsTfoLfuYUf8AiW0mWMAWzOBEE7ifT4I/iXeI83abGex89J+SLXcKY+3FttI0EAi4M6gbzpqingGuzNDoMnubgTPdQ312xPgdHNFwJAF+4AsjA8WDHZXEu77eahzS5Hjjbui6bwcwAXAxcW3giYCQcBNiXAXmwJm3fZLS4yN5Su9oaY1O+pVyyYnyV+nk7IabwEtBh4Hx1/KyH+z+YhxeYETEj5jbTXopdLjlJxiRopAx7DuEyWJ8Cv1FyVb+AnMSHiNpafWSCEDgTwL1Gv7lmWx1By6fvRWort6rsuHVMscOwvVIzrfZyrmH81rWtIs0E5hAnPmB3Gx31Tz/AGfc7xPGo0kabhXvwShHowqqD1JFEOBPuC9pG0jTr+X7unTwh8crm7TIMQrgBKQFPoxI9Rmbx/s1UqQBVa0SJ5dRNx/ln5LXtxwaAA0gCANIhQ2oBV2L/avp7izk5pJ9iaOI/wBPzR/xD+n5qC58I97urvXl5K+hE/8Ajj+H5oVd7z9yhR7mXn7/AGD00W1TCtc3KRy9BIHlAQykGjKwBoAta2v1TpCVb+lXZTbOSEQkNOfEAYMjsRp6pKVANnKIkkm5Nzc6o3AWFyGnqNLW3v8A2+CdhEIogYNMwLgG02+Iug007UpBwIOhEHb6JKVENAaNBYb/AFUU7JI76PqqjFezxfUz+8IE+AtzfAl1vgtDlSZVXPDGe0kNGco8FK/htoN/QfQKp4h7NU3+Kkx3m0H6ha8sXPuR0UuCBTaPIuN/Z5SdJYwMPYAfRUFDF1sG8CoM7RbNBzAW39NoXvLsI06gKDi/ZnD1Rz0wfks+XSqao0YtS4HlvD/aWi+CHUnVACCHuyPyl0gAHxxMxrr5i4pY4uENBnUjLplm8SBHLsYuCrrHfZFgKutNw8nfqCq8/YZw/b3w8nDQ7eHosX+nyXD+/wCDU9XjlyiurcTjV7N5944cpgmzbmJkCLKDW9pWgnLWwxfl3qsYCRHUgkEHUE3tsVoW/Ydw0fdqHzePyanmfY7w1o//AAlxtq9wB66aJvYvu2R7rH4MP/jT/wA7DUgNM1ZtRzraj3ZjXS+hHkm+F+0NOrUj37KjzJDQIyt6SJB33XoFT7MOGj/+Yf5n/wCpVtf2NwNI5mYZrXDRwc+R5cyiejVPf7/YaGrjey/j/wBI9Kty9UxjeaSojcR7t+RxtsdJH6qSK4cLX28lyJwa2Zui6fUitqNOw9O3xTVR7oAa5zTe4Jk/2VhUpAzYEqEWgyANNYmR3g6pEjWsljJ4rWZH810Dv9U8PajEicrwbdFw6gD4oJG8fuVFqsgRO50/NWqQNQl2X7FlT9vq4EHL8LlSW/aBVGzfn8FmnYPmn6p9uFzCCR1Ft+kp3N+WL6WJ/lRqaP2gPMcg+ak/45d95g9Df56rKNwhDTt5j4Lv3cdJ6ndJ6s+zI9vgf5TVu9uLeD5wuf8AHUasIjvciVkww6m99EMoZu3zk/kp9XJ5I9th8Gv/AMbCAfdu+I/NNv8AbU6BhB+sLM/w2unl1R7voo9bJ5I9vh8GiPtm7p8yhZ0UTsUqPUn5Yejh8I90QgpV688qIlQkKAFQhCkAQhIEAKhCEACEIQAkIhKhRQCQkhdIRQHBCZe1SISFqVoCrxIWc4pTMFbGpQlV+K4YHKmULLIyo8l4203Wep8fNMkO/wB167j/AGbDtlleKewLXzyrBk0yfJvx6npVGfo8cY4a6/JSW8SHUH5qvxf2aOHge9v0Va/2KxTPDVnzCyvRrszUtSn2NC7GtP8AsuBXYd1nf8P4wfgPof1XJ4XjBoGj4qv2vyOtQjTOxDAJt5ldU8SLG3bossOHYzSG/Nds4Ti/6f8Au/VR7X5G9wjTVMUNS6PVN1KzXXDp9bKjZwTF9Wj/ANJ/Vds9msUdan/aLI9r8ke4ouhiWDf5/quf+KtvoLa9f7qvp+x9Y61H+kD6BSKfsGT4i8+bnfqpWlXkV6hHNf2iptv+ahv9rW7FvlMlXdH2Ab+D5SrHD+wwH3PkrY6WPhlb1Jjj7Vjr+/glXoDfYoR4fkhWe1XgT3R6shCF3TjghCEACEIQAIQhAAhCEACEIQAIQhAAhCEACEIQAQuS1CFFAcOohMvwbTshCWkBHqcLYdlGqcDpoQl6UNbI9TgFLt8Ew72fo9R8D+iEJOiPgnqZweA0Oo+B/RJ/wnDj7w+Dv0QhHRHwHXLyH8Hhhq4f5XfojNhG6vH+V/8ApQhMoRDqZyeLYFutT/sf/pXDvajAN/8A2f8Axv8A9KEK2OOLEcmNu9u+Ht++4/8Atu/MLpn2h4D8T/8AplCFcsMSp5Wdf/UXA/if/wBMoQhHoxI9Rn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790700"/>
            <a:ext cx="5610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s://encrypted-tbn0.gstatic.com/images?q=tbn:ANd9GcS425H9J1tgBBNkuJfLZ93n8FDlWrkiHjw4cA8B3u1cKX0MeMJuS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56277">
            <a:off x="5158591" y="3452334"/>
            <a:ext cx="3493366" cy="233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fermentation in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1348061"/>
          </a:xfrm>
        </p:spPr>
        <p:txBody>
          <a:bodyPr/>
          <a:lstStyle/>
          <a:p>
            <a:r>
              <a:rPr lang="en-US" dirty="0" smtClean="0"/>
              <a:t>Sewage treatment</a:t>
            </a:r>
          </a:p>
          <a:p>
            <a:r>
              <a:rPr lang="en-US" dirty="0" err="1" smtClean="0"/>
              <a:t>Biofuels</a:t>
            </a:r>
            <a:endParaRPr lang="en-US" dirty="0" smtClean="0"/>
          </a:p>
          <a:p>
            <a:r>
              <a:rPr lang="en-US" dirty="0" smtClean="0"/>
              <a:t>Hydrogen gas</a:t>
            </a:r>
            <a:endParaRPr lang="en-US" dirty="0"/>
          </a:p>
        </p:txBody>
      </p:sp>
      <p:pic>
        <p:nvPicPr>
          <p:cNvPr id="21506" name="Picture 2" descr="https://encrypted-tbn0.gstatic.com/images?q=tbn:ANd9GcRle5AEM1eLunh-75EXK39MLxyJVH1R1Pe6tShccCe0dn_Rox8YU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1898">
            <a:off x="4002176" y="2228541"/>
            <a:ext cx="428625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153</Words>
  <Application>Microsoft Macintosh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PowerPoint Presentation</vt:lpstr>
      <vt:lpstr>PowerPoint Presentation</vt:lpstr>
      <vt:lpstr>PowerPoint Presentation</vt:lpstr>
      <vt:lpstr>Two Types of Fermentation</vt:lpstr>
      <vt:lpstr>PowerPoint Presentation</vt:lpstr>
      <vt:lpstr>PowerPoint Presentation</vt:lpstr>
      <vt:lpstr>Uses of fermentation in industry</vt:lpstr>
    </vt:vector>
  </TitlesOfParts>
  <Company>뿿��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Matt Bauman</cp:lastModifiedBy>
  <cp:revision>80</cp:revision>
  <dcterms:created xsi:type="dcterms:W3CDTF">2006-09-14T16:17:10Z</dcterms:created>
  <dcterms:modified xsi:type="dcterms:W3CDTF">2017-11-02T14:57:12Z</dcterms:modified>
</cp:coreProperties>
</file>