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3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3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6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5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5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36209-4275-F246-B62A-B4CAC93A6032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F477-5515-7649-95A1-7EED6409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7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Quiz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3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4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is the difference between endocytosis and exocytosis? Describe how a cell does each.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Both move large materials through the cell using vesicles. Endo = In </a:t>
            </a:r>
            <a:r>
              <a:rPr lang="en-US" dirty="0" err="1" smtClean="0"/>
              <a:t>Exo</a:t>
            </a:r>
            <a:r>
              <a:rPr lang="en-US" dirty="0" smtClean="0"/>
              <a:t>=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9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48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is the Fluid Mosaic Model? List 3 parts of the Cell Membrane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membranes are made of many different parts that can move around</a:t>
            </a:r>
          </a:p>
          <a:p>
            <a:endParaRPr lang="en-US" dirty="0"/>
          </a:p>
          <a:p>
            <a:r>
              <a:rPr lang="en-US" dirty="0" smtClean="0"/>
              <a:t>Phospholipids</a:t>
            </a:r>
          </a:p>
          <a:p>
            <a:r>
              <a:rPr lang="en-US" dirty="0" smtClean="0"/>
              <a:t>Channel Proteins</a:t>
            </a:r>
          </a:p>
          <a:p>
            <a:r>
              <a:rPr lang="en-US" dirty="0" smtClean="0"/>
              <a:t>Active Transport Proteins </a:t>
            </a:r>
          </a:p>
          <a:p>
            <a:r>
              <a:rPr lang="en-US" dirty="0" smtClean="0"/>
              <a:t>Receptor Proteins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8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9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An animal cell in a </a:t>
            </a:r>
            <a:r>
              <a:rPr lang="en-US" b="1" dirty="0"/>
              <a:t>Hypertonic Solution</a:t>
            </a:r>
            <a:r>
              <a:rPr lang="en-US" dirty="0"/>
              <a:t> will </a:t>
            </a:r>
            <a:br>
              <a:rPr lang="en-US" dirty="0"/>
            </a:br>
            <a:r>
              <a:rPr lang="en-US" dirty="0"/>
              <a:t>         a) shrivel up   b) stay the same    c)  expand  Why?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Shrivel, water will leave the cell and move towards the solute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3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06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An animal cell in a </a:t>
            </a:r>
            <a:r>
              <a:rPr lang="en-US" b="1" dirty="0"/>
              <a:t>Hypotonic Solution</a:t>
            </a:r>
            <a:r>
              <a:rPr lang="en-US" dirty="0"/>
              <a:t> will </a:t>
            </a:r>
            <a:br>
              <a:rPr lang="en-US" dirty="0"/>
            </a:br>
            <a:r>
              <a:rPr lang="en-US" dirty="0"/>
              <a:t>         a) shrivel up   b) stay the same    c)  expand  Why?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Expand </a:t>
            </a:r>
            <a:r>
              <a:rPr lang="mr-IN" dirty="0" smtClean="0"/>
              <a:t>–</a:t>
            </a:r>
            <a:r>
              <a:rPr lang="en-US" dirty="0" smtClean="0"/>
              <a:t> Water will move into the cell towards the </a:t>
            </a:r>
            <a:r>
              <a:rPr lang="en-US" dirty="0" err="1" smtClean="0"/>
              <a:t>higer</a:t>
            </a:r>
            <a:r>
              <a:rPr lang="en-US" dirty="0" smtClean="0"/>
              <a:t> level of solute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7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217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An animal cell in a </a:t>
            </a:r>
            <a:r>
              <a:rPr lang="en-US" b="1" dirty="0"/>
              <a:t>Isotonic Solution</a:t>
            </a:r>
            <a:r>
              <a:rPr lang="en-US" dirty="0"/>
              <a:t> will </a:t>
            </a:r>
            <a:br>
              <a:rPr lang="en-US" dirty="0"/>
            </a:br>
            <a:r>
              <a:rPr lang="en-US" dirty="0"/>
              <a:t>         a) shrivel up   b) stay the same    c)  expand  Why?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Stay the same- water will move in and out of the cell in </a:t>
            </a:r>
            <a:r>
              <a:rPr lang="en-US" dirty="0" err="1" smtClean="0"/>
              <a:t>equil</a:t>
            </a:r>
            <a:r>
              <a:rPr lang="en-US" dirty="0" smtClean="0"/>
              <a:t> amounts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1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1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is the difference between a Permeable and a Semi-Permeable Membrane? Which one can you find in an animal cell?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Permeable lets everything through semipermeable lets some things. Cells have semipermeable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4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What is the difference between diffusion and facilitated diffusion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passive transport- moving from high to low but facilitated moves through a channel protein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is Osmosis? Why is it different than Diffusion?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Osmosis is the passive transport of Water from high to low concentration. Towards the higher solute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1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What is the difference between Active and Passive Transport?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move substances through a membrane. Active is from low to high with energy. Passive is high to low without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0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34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Which direction will the water move through the membrane? How do you know?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will move from left to right towards the higher solute. It will keep moving till it reaches equilibrium.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9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288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Practice Quiz Answers</vt:lpstr>
      <vt:lpstr>An animal cell in a Hypertonic Solution will           a) shrivel up   b) stay the same    c)  expand  Why?   </vt:lpstr>
      <vt:lpstr>An animal cell in a Hypotonic Solution will           a) shrivel up   b) stay the same    c)  expand  Why? </vt:lpstr>
      <vt:lpstr>An animal cell in a Isotonic Solution will           a) shrivel up   b) stay the same    c)  expand  Why? </vt:lpstr>
      <vt:lpstr>What is the difference between a Permeable and a Semi-Permeable Membrane? Which one can you find in an animal cell?  </vt:lpstr>
      <vt:lpstr>  What is the difference between diffusion and facilitated diffusion </vt:lpstr>
      <vt:lpstr>What is Osmosis? Why is it different than Diffusion? </vt:lpstr>
      <vt:lpstr>What is the difference between Active and Passive Transport? </vt:lpstr>
      <vt:lpstr>Which direction will the water move through the membrane? How do you know?  </vt:lpstr>
      <vt:lpstr>What is the difference between endocytosis and exocytosis? Describe how a cell does each. </vt:lpstr>
      <vt:lpstr>What is the Fluid Mosaic Model? List 3 parts of the Cell Membrane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Quiz Answers</dc:title>
  <dc:creator>Matt Bauman</dc:creator>
  <cp:lastModifiedBy>Matt Bauman</cp:lastModifiedBy>
  <cp:revision>3</cp:revision>
  <dcterms:created xsi:type="dcterms:W3CDTF">2017-12-12T12:07:50Z</dcterms:created>
  <dcterms:modified xsi:type="dcterms:W3CDTF">2017-12-12T12:57:31Z</dcterms:modified>
</cp:coreProperties>
</file>