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293" r:id="rId14"/>
    <p:sldId id="29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6E9B-B8E7-4283-859B-8C39808DB50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D781C-C793-4F3A-A4DF-FD410923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781C-C793-4F3A-A4DF-FD4109236F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B1A41D-5504-4C98-AA99-DE069CFC936F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F3D6D4-35C7-4DF0-A13E-348195E6E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*  Journal due Friday!!</a:t>
            </a:r>
          </a:p>
          <a:p>
            <a:r>
              <a:rPr lang="en-US" sz="4000" dirty="0" smtClean="0"/>
              <a:t>Common Assessment </a:t>
            </a:r>
          </a:p>
          <a:p>
            <a:r>
              <a:rPr lang="en-US" sz="4000" dirty="0" smtClean="0"/>
              <a:t>Lipid/Nucleic acid quiz make ups (</a:t>
            </a:r>
            <a:r>
              <a:rPr lang="en-US" sz="4000" err="1" smtClean="0"/>
              <a:t>Keeley</a:t>
            </a:r>
            <a:r>
              <a:rPr lang="en-US" sz="4000" smtClean="0"/>
              <a:t>, Priscilla</a:t>
            </a:r>
            <a:r>
              <a:rPr lang="en-US" sz="4000" dirty="0" smtClean="0"/>
              <a:t>, Zach, </a:t>
            </a:r>
            <a:r>
              <a:rPr lang="en-US" sz="4000" dirty="0" err="1" smtClean="0"/>
              <a:t>Ton’Nesha</a:t>
            </a:r>
            <a:r>
              <a:rPr lang="en-US" sz="4000" dirty="0" smtClean="0"/>
              <a:t>, </a:t>
            </a:r>
            <a:r>
              <a:rPr lang="en-US" sz="4000" dirty="0" err="1" smtClean="0"/>
              <a:t>Teddi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Make up by Friday or a “0”</a:t>
            </a:r>
          </a:p>
        </p:txBody>
      </p:sp>
    </p:spTree>
    <p:extLst>
      <p:ext uri="{BB962C8B-B14F-4D97-AF65-F5344CB8AC3E}">
        <p14:creationId xmlns:p14="http://schemas.microsoft.com/office/powerpoint/2010/main" val="17302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Hydrophobic - nonpolar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Hydrophilic - polar</a:t>
            </a:r>
            <a:endParaRPr lang="en-US" dirty="0"/>
          </a:p>
        </p:txBody>
      </p:sp>
      <p:pic>
        <p:nvPicPr>
          <p:cNvPr id="3074" name="Picture 2" descr="https://encrypted-tbn3.gstatic.com/images?q=tbn:ANd9GcSM6Ny65FyUA9AGIybLxpp1gugiFSlTayV2yTmwC2xGSPOjOcu6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2485042"/>
            <a:ext cx="4038599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static.com/images?q=tbn:ANd9GcSeyshZ0lCXAtpBhCYrl9aqwy0SriECa683mIcP7rQ0mgARGSSO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021"/>
            <a:ext cx="3200400" cy="2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2.gstatic.com/images?q=tbn:ANd9GcR5dskooJXDZl4ayufNCl3KDjYYVfBD9fg6L2S7lazhGO3hsWS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9" y="2118519"/>
            <a:ext cx="2343150" cy="18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QTEhQUEhQUFRUXFBQXFBgXFBQUFBgUFBQXFhQUFxQYHCggGBwlHBQUITEhJSkrLi4uFx8zODMsNygtLiwBCgoKDg0OGhAQGywkICQsLCwsLCwsLCwsLCwsLCwsLCwsLCwsLCwsLCwsLCwsLCwsLCwsLCwsLCwsLCwsLCwsLP/AABEIALABHwMBIgACEQEDEQH/xAAbAAACAwEBAQAAAAAAAAAAAAADBAECBQYAB//EADwQAAEDAgQEAwYDBgYDAAAAAAEAAhEDIQQFEjFBUWGBcZGhBhMiMkKxwdHwFBVScpLhByMzYoLxQ7Li/8QAGQEAAwEBAQAAAAAAAAAAAAAAAQIDAAQF/8QAIhEAAgICAgMAAwEAAAAAAAAAAAECEQMSITETQVEEImEy/9oADAMBAAIRAxEAPwDuXPAYHNBcTfnCJRrkM13J2vsFDnAQCZ9AsjE5mXu0tswFWUbJOVGnjcQGsEQXOEk9VzlRxLrlO1q4PwggpKsYPDsqwVEpuyHVS35SR3UHEF25Kh5CH4KvBOzQwFWHAk7J6vo3Li5x5bLDYUek+SkcRlL0aGDpBwcXGGjzJ5KrtExpgTc7mEVrxoDRwSj6iCQzpIextZhs1sNAhYtZkG2yOaiG69gCSdgLknwTxVCSdihCibraoez9UiXaWCPqN/IIf7jcTDalJx5BxBkAGAI8fJbyw+m8cvgjTC9UrImPwdSl8zSB/Fu3+oWWdKommK+A4eiMKAxhR6cBFgGGUiSAALp44FjN4cRuk6ALj8IJPQE/ZaNHJK9S5bpHN50+m/ooykl2ykVfor+3WhoDRyCriKstsU6PZ8NE1azRz0gn1MLz8Rg6dg01DO7nW9DCk8kPXJTWXswZVKhW8faRrJ93RY0dAAe6Xf7U1Dy8FvM/gPGvpm4LAPqOAAieJsE1mmUmkAdQceIVj7TP4x5BUq5yx9nU2nrdpjsssrs2kaMuUniheVrFlF22th8Q4T90nisG4CxBHMfiOCvGcZEXFoUYZTlCwSHu9N+abaYCcVBy9QXoBeqOehQbL1xKB3Vy9L1HQt0YJKG0Sow9N1QwwFx6BaByWqwTbqJSuSsKTYzica5x3ICXa7dBL1cFZIzdloUB3NelUqORAaeDoNcJJ2+YzAHIIL6QJOmT4SVTCNLsPUaNw8OP8pbHoR6ra9mMGaNH39eNcOieDJ+EnqRC455nGVUdEMalFFcL7OVHN1PLabd5cbx4fmQmctyWk5xArF2n5iGQ0f8AKSFjZ5ntR7wGmWjhePJWyr2j9y140N1mYIa0AdCBug8k2rGUYJm3i8Lh6fzVKg/oPoEl+z0X/wCnXaOlQaB/UJC52rm5q1NL6gc8iYkTH8qnTumUpJdgdP0aVarRa4MNUudx0NBaPAlwLvJbNLF0KA/y7vI+YxMdOXgvneBy6oMU9z3Tqgt4WFgI6LZxTrn9cFNzlJU2FVF8D+Pzd5J+LcnySDcSZmTPql0UNWVAbbG6WYVGmQ49eSLTq03H4ho5lgkf0EgeRCRK8AnUmuhWrOowmX4OJfXc7oAGfmU6MTgafy0gTzd8X/tK40OKqSs25dthTS9HaVvatosxsDy8oSVf2nngT3XMTK9CXVDeSRq4rOi42aPGJPqs2tiJM/29EOF7StdCu2VLioKIGr2lK5GoEV5oRNK8GIbBogK9KuW7L2lUc1PsCg1Sm1+3wn0P5JdwLbFeFk014dZ3Yq+PN6ZOUPhOUYM1n6bgASU9mOVU2RBOynB4o0mkNj4uKXfWLvmVeW79A4Sr2AfloJAY6ec8Fs4bB4VkNI1uPE3EpFj2BpgmUu2pBkINN8BTSN+nimU3aWNE8IsJUY3BPeZLxHHlPRYNauSZ4krTxGKljGjgL9VPSuh901ycxSbeSjEoQpHmrCkV0KKRzlmPUuvxUCkVPuimoxp+zAPv2jcODmuHMFp/EA9l1ef5azE0amHcYBZIgx8hDvwXJ+z/AMGIpE7awPO34r6DXwupzTOx9OI8pC878pVNM7fx/wDLRzGNy2jg6TnQS7S1jTBqOsPid8W3U8guAkvcSTu6bWt4cE3/AIr+0bjiRSpGAydYIv7wPcOPCGgjoQsL2UxpqOIcPlEl3C5AaI57+qGOkuTZF8NrCZLTFX3un4t5kxJETHgtZrJupDCfBHY1BsRC5ZBBQKjU/UCXqtsUrfA1CQFyitCq0K7QljIzRJC8GqwapIVLFI0rwarheCyZqB6VYBEhRCawAi1TCIvEJWEHC8iQoISMKKFQF4rwKSwllBXpXk1gooQoIVnKdKZMFE0cRp3uDuiVTe2yVe1M07tXThyc0JOPBC9plXa1WXUyQNtNHAKqH9EVlQckjCjNkKQ5eleAVBS0qdS8GK4YsYhrzwX0XJMf76i10j3gEP8A5hue9j3Xz0MT2XYmpScHM7jgRyIUc+PeP9K4p6szf8W8ka+sKlOm4VCwangHQ6JEO5uAjtEzaOa9m8uqN+H3ZE3LjYE9T+C+10H08VTkiD9TeI/XNc7jsHocQNgbFcKevD7OqSvn0ZbKJhXLYRygvSuQqQENQK2yM8oFW9lNypBoXaxXY1FDVOlaIGRCrCuAvQq3YlFQ1e0q6gBYx6F5XAVSEwCsKYUwrQhZikKCESFBCARZ4Q0aoENymxjzVaVUFSAsjENRTsqNH66K79ky+gYBxTOCbqcGjjZKo+DPxDxT45fsBrg26GTEv0l0czFh3Q8Xl+kkCTHREqVXkRJS9SpUGxI/Fdtv6Tevwill73X0wOtlosy9jaZ+p5I4QAOKy/fvH1HzTzMxbpEsBd1QlszRcTIo4MkwE83JKnJdOxgHABedWtb1SvM/Q6xL2YtDJbQ5pnxRTkA5wtBuKJcBBnnsFd4m0pd5DaRMl+RR9Q8kehkwG7z2CebRI2MdLIdQOmBccZIAR3k/YNIr0N4NradwSUTNMP7xmpl0Om0RcBGoy0/DsoTjZZOjlKtMjdALV2ONy5tS4gFYOKwDm7hc7tdhoxyxAfutGrShZ72XU5MFEBTCkN/X67qE8WKz0KhKuhqohYKwChoV2ogPQvQrwvQmMDhTCsQphAxSFQopCoQgzAHIT0dwQKilIZFWooQ2qwWTMXQ3FWlUi6JipRKBuFQK9IXTR7MzpBTJE28ZUVmBrbxqOwn1Kbw2Cp+7Dnv4Ta2yBT9w4n5gBtJuV2WJRnvwjok6QP5h9kF2GIMam+dkfE4n6WABs9+5SxcnVkmkbeEZW+sHseCfDYC4+jnFQQNRIHBMfvpxQeNlFkSOnZRAPBWbSgyFzVPMrE6iNlpYHNWH5nx4jfqSlcGhlNM02sBN5VjSaDKVr49gHzyRwFx5oLsyaYlxb/x9UurG2RsUmhFdYXCQw+MbHzh3gELGYsxJZbq8AnsEursbZUMVcWQbFo8U5gsSXnS4Agi3is+rjWAWY02vcJBmZVGuaWsaGhwMCJiUXDZdA3pmzisEx+psQ4eq5+tlhBMDZdPmIEahxEyPRVyd2oP1XNvIcfVee1zRc4eoyEJbueYZocdNlhuCKJyVFCVAUEr0qqZJl1ZqHKsDZNZgwCsVWmiQsmGikKYVyFBCNgoGQqOajwqkIWahZzbJSoFoPCVqMUpjICFYK0KCUqCyrihly9UKqmsBdpR6AugtTFEKkOwMcNU80MPVS9Cc5enRy2G1qhcly5e1LKJrF61ItP2Q9S0arC5UoYUEnUYHqU1oFCjASU1qDRbfimGYRl/iPS391YUQBO/RbZBojC1niCDACK/FOcTLdU81Rj5tseRsiQLXEocBNHKsVTB+Oi0dZm6fpVqZcZhwIsNIMdOix6WHaSGyAeZsFrDKaLAXFxMcQYg9lCaiWjYDMMvkAhob3AWW3B1CfhBK3MYHFoLzokHTbU8t4TOyOcY1jGBtwR8RG/rxWU2kZwTZoZOxzsO1tQfE2R2GyvllPS54jcBZWVZg1ryCXQY3g/8AS3qUEh7TIK4s0KlZ0QdqjB9oGXjuucqtXbZthdV1yONpwVGPZpoy3LwCvVChoVYoiysI1EKkJ3KqGt0G1ka9BXYMBWBWpVy5o2d4KDlXJw/W6nrJeilIz16E+csdaCCvMy1x9EeQUIQqOWvWyhzfmSGIYBsllOg6CZQqrVXEPg+H5qaD9Q6pFOzOIAqlQphzUvVRQGL6leFQb9FcFPHoVhGBM0kCmEwwWKvjXIkgFWrdDdVQqgMqhXoUzmsYDgqPqoV1R1MndEzZpCqodvyVRh38j5KTSclGLtfCKKiHSou8U/RoD+B55x/0szJAKZBPxg7d/VO0MG1+z2jaxC08NUpgfK5vi0n1T1FlN53afBv5hSlOiygZVLI9X/kaBzhP0cDSokOc9z4M3IAn+UbrSbSY35WgdkOvTBEWJ5AA/oKTm32UUEjFzbMmPOxNuB9NknQnSTLQ3gCbraxGRtfcuM/7RH9klUyEfS5w9beQTpwqhHGV2J0KZdJiANzIW7kGMBOgajuTMQNvyssRuUwYdUA7FbOU4YUiSHST4whkUWgwuzcqNkQuOzqlpcfFddh3SCJK5f2icNRH68FwyVM6Hyjnnqkq7kI7pkyDRda+RNGozy4iQOu6yWhaWV0Q+WzFrHhPIqkXyZGriHjb3vk2Psk2VXXAIICXq0y039LjzUUMVpMrqXAjZpirUMfCAPEiwhXbiXAiwtB4njskjj5NvPc+SJh6pizST1HXgs1/Apm7n3yhw5D81xdd913OdNmmPBcHjN15GRfsdXoRxBupwL4eOqpWN1RhuDyKZIm2aWLZBSD2LSc7U0FI1AmSMxfSvMCIQoKohGEphP4OkHWKRYt3JgIJt3XRjEYvUyN3AhLPyioPpnwK6YHgFC6PLIHjRy37rqfwlVOV1P4T6LqgbbqpHVHysHiRn4fMHMsW0xxtY9Lcd0/+0EiQ4DaIAJ68Oqz6eD98eo3cdgOJPVOGqymAxokDd31OjnH2U3T6GV+wlNtVwMEnqS3fwgIdJ1Wf9Rpixgz6JLE4lxkAgA8IEbpjLqOkkv24wYHQErdBvka0vj4nOHGw/GfwT9BzSJGo/mN0o3GUgPiv0m1/uiU8VSmzQBEi24SMZUOVWGLATwtPogiq9siBIiQCBbsrUswp6XATME3+39klUxY0i0z2bPEW37oDNoeOOgRY+Ex5pPEEvfd5Y3TtBkk8P7rODoMi3dQ+qSZJJKyFbNZ2VmQRV4fCNz+uyGWPa6C9h9CkKdQjiiF073Wtm4N/L6h1Qbz4Qub9pRFVyeyx8VWb3cB52SPtVUHvTH65rnn2PfBhuKGF5z1UOSoQZpBbWSQ1xJBPJY2HWtQsn9hiPZliNQ5DkYP4LnKxgH0Wq9mrjHilquCB38wV1Qaqic02zMoVCFq5diocPHabcklVwum4P5q+BYTUYP8AcPunadCLhncZo4aADYQJ8lwWPNyu0zyoAw3XCY2pfyXkydyO19CjyobuqPddWo7p0iTNTDG0IdYIlOwVK5TyVATtCpCjSiKCsgM81auDxYY28b+aSdgntGpzYHIwHf0m6FWdsuvCvpKTo2/3oOGmesiyMMe1wsCOoII63XLl6gVYuDddGiF8jOsYQdnE91eDH9z34LlqOPIN791o4fOW8Zb6hK4MZTQxicc5jnNbAE3AaItsgMxzfqB7W+8rPxj5cTET4oIeqqCom5uzcwo96YaNrmSLDx4oLjeDtKQoVoM37JoC0i46X8+SSUaGUrCinOxnvHZWAIv6TKAxy2MPgJAdYyASIuO4U2/oyjfRntrwbo1TFT+vwWj+y0zwH90OplTTsQPM/iptobViBqqA9NVMocNnA+YS1TCPbu09roGqRYOUz1S1x0UOckkMjSyyrFanJ+tv3Wb7WOLazuR2/JFyV/vKrSDZhDnHgNN4PWYCB7Rt3LnC5kcOdz+guWc+aRVL9TFNZSKqVDjzWzlWTVHt945h0n5ZgTx1CdwqRi5MRstgHStGpVPDhulhg3tuGOEbnTbz2S76zjb7K6wSsTyJIYdiyhOxbufoEsWlQZXVHHFEXNhjXPNTSxDmkEG4MiwSpcvB6qooTZm3jM3940arEC/LsufxVW8froje8SGLsZ4LzvyPxtHtHo6YZduGecbo2F3CHToS0OJieETZGoM0mSe0IQwS4dGlNGt7m0lBFFzp0tcYEmATA6oJxjjxhXoY1zdnGPGy6J4HIRZEgdFupwbMS4CeUmJWvmFVtKp/lMDS2wJbLtomTxuq4TFsLgXtYTMzpEyOMqM0c1zi5s3uZS4sWsv2DKdrgRfjCTLgD5j7FCr1GH6Xd3//ACq1nQYIIPIiEMkFdmqIbMkCnFw4HoQR5Qhlgm3qocFUpqBZc0FLaCr7wxYotOrO4QCRVJPj4o+XZc+of4WSQXn5ZAmBzPRL7rtMuYylS0ucD9UOgQHDluB+aXJPVcDQjs+TjalIhxaJdygXI5wNkWm4tIDgRtwgjrddLis6ZTEUwDxAbDW9Nt1zeMrGo7U/daMnLtGlFLpj9Oi1zoDnEmwhkyexRRT0uINQCO5nkYMDuUPKcYKQcWiXEQ2OHOyTqEuJ+EySSQGnclJ47Y21IfFJxMBwjmTA87j1T+Bqn5S4eMjt1XO6HcWleZVLefcfms8KMslHbU8PPM8kQYI7mB+vFcrh8yqkBgqaBwuR2kXTOHxNZtveE9J1HyNwoSxSRZZEx/M6rW03Oa33jhYAgtE73J2Ft1zv74I0khoJEnQ1sASRGp15sVtOxTnS2p8p3EfcbpPFezzKl2VP+NwI8AJ9FGWOV89DbfBHDe0BcHaXRBIJnUZ5chwWbjcZrcXEaibXl347rXo+ybw2A6m1vAAP573bv4m60cv9mKdM6qk1XbtHyskbS0GT3ICn4l6DbZOWey7KbWuqND32Lg4xTaTfTH1EbXnwWnXzVgJDpkchbpeUlmWJqPN9QHlfoFj1mO4g+RXXjxKuSUsjXRq47NWvlsHRy5nnv6LMfiGgaWCJ3JAcT34dkk96oXlXWNIi5th6bp7IdVsHefshtJVKhKpQllazkHUpeSqaUQBGmVLyqtTOHwNSoCWtsN3EhrZ5STc9EOPYyv0Ksdw2RxUsVQYcTcp7B5XUqCWNDWH6nkNaY5E3PaUvCf8ADU2ZxN1OpaOIyxjBaqHO6MIA7kz3hIV8K4bXTqSYGmjzKqOzEc0hBV2vI4ISQORjEVL80A1VSq6eaESeS0QMMXqjnoJJ5FVJPIpqAFFVMYfHAfMJHkexWeSeRVYKzQU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5089525"/>
            <a:ext cx="2733675" cy="1676400"/>
          </a:xfrm>
          <a:prstGeom prst="rect">
            <a:avLst/>
          </a:prstGeom>
        </p:spPr>
      </p:pic>
      <p:pic>
        <p:nvPicPr>
          <p:cNvPr id="3088" name="Picture 16" descr="http://www.bio.miami.edu/dana/pix/hydrationshe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494756"/>
            <a:ext cx="2586038" cy="24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 – capillary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ncrypted-tbn3.gstatic.com/images?q=tbn:ANd9GcQ3n0CDm0q161UiEB4zgxrYs7E01qpAP8NHYfs0VYoMdHZloX6X-taMhjH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67" y="3525566"/>
            <a:ext cx="4216258" cy="30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TsdKGmYbMqr-rfHlDURXx_6MhNJuakA1BieN4OoEQ4VfoAWYsA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58" y="1535114"/>
            <a:ext cx="4014479" cy="19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P2BIq6e2t4O2U4qB8Dm0TTgl2tx7UUX2WQ7dVlV-tiF6mZC3kj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660810"/>
            <a:ext cx="4187825" cy="50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four macromolecules you have learned.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</a:p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417638"/>
            <a:ext cx="1990725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32284"/>
            <a:ext cx="18669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479925"/>
            <a:ext cx="1743075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3750" y="2255884"/>
            <a:ext cx="2476500" cy="335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19907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four organic molecules you have learned.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</a:p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417638"/>
            <a:ext cx="1990725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32284"/>
            <a:ext cx="18669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479925"/>
            <a:ext cx="1743075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3750" y="2255884"/>
            <a:ext cx="2476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four biomolecules you have learned.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</a:p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417638"/>
            <a:ext cx="1990725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32284"/>
            <a:ext cx="18669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479925"/>
            <a:ext cx="1743075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3750" y="2255884"/>
            <a:ext cx="2476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7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– what affects their activity?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encrypted-tbn1.gstatic.com/images?q=tbn:ANd9GcT3jqDCvbMhxij9yxiBZRjE1QyQYt6K8HcxvQ53g4ODNsVC3v4E9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4875"/>
            <a:ext cx="4040188" cy="26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png;base64,iVBORw0KGgoAAAANSUhEUgAAAPAAAACgCAMAAAAFBRFXAAABJlBMVEX////V1dW7u7vu7u6enp41NTUAAAD/AADw8PD4+Pj29vbZ2dn8/Pzj4+Pr6+u0tLTKyspvb2+Wlpbd3d1paWnCwsLQ0NB+fn6Li4txcXGrq6tjY2Obm5tdXV2Tk5OmpqZAQEB6enpPT09HR0cyMjJXV1ciIiJDQ0MrKyseHh4UFBT/6+v/9fX/4uI6Ojr/lJT/goL/WFj/wsL/2Nj/trb/RET/oaH/bGz/i4s1AAD/dnb/xcX/YGD/FRX/z8//NTX/KCjrAAD/T0//Ly//r6+njIz/SUncpqaWgIDKSUnvpaWdqqrTQUG5rKzRcXH/e3u5SUnsh4fdFxcqAAC5cXHQZGS7iYntMzPpz8/WqqrOMTHlZGS6aGjNsbG0b2/VKirSgYG+n5+pAPHZAAAfGUlEQVR4nO1dCZfbOHIGKYo3eN+3SFGtVrfVvu213e1jvN5NJtnZbJI9sptN8v//RAqgDpKi1K1We8bJc82btgASpfoIoFBVKFAIfafv9J2+03f6ThtS2cD4pWX42mT7jpkjxCRJwlkjUy8R8kInsH9pub4axbNyzgcon83PeV4mgAN+Vs3ORr+0YBtiFaZN3dJO8bbLkmurCQAWMc75JYomBuYrD9m6ZB/L66hir6wdAMzbnZZWp6mSG50i2308Rt69O7NlNCqnYxGpSDJ5A8kSYvmIfo99JC/rYPEWXuwBwONukev1v9gpKkqnKPYYk8YyZy4C0pKPZVrHu/filRwjF8Mc5NWhWwB3516P8WgXsCYjZX4Gn/lzj9bZfIlVkZFAjO7NfSHd7uVesScXI3eKvYfXl6tDDwx4HPsFnyGU8xOVXpVDvgjOKsLH64Do8VK7EPpE54W4b25K0kG5OvTAgPW0Sjn4+iTwVqNSy+vKdFWAVC3a9xNeiu/7AT4g3YYoVD3fvTBQ9bMCRqJIhy555mteotj0nsbzxA5xpQ0vPdEwhqLS7SEEy7ZHqmyCE6+MF4mJYOhguqSPyBhmlB35GXFIrg49NOD9RaxqUx5aBLMNLz3XNA2Ny3IqZvUZ75UuckMoV/CfI6MiPfORlQYOud8dp7METcrSlDFfFyFK0tKREr5mgF+Ioa4ancXT6NsBDLyUM+jjhPYz5cUWjuOLhQwCI5TlCLqwNNBSElMsxYpx5rG8auZ0zMu+i6LEHntugbGJ0BSJXlQyaEkh+BjXIrJCT19+U4CRMl0YHM+ueem5qImNwEgPVGTHbklE0hxNNG2rDgIfeb5DlMHIZFCesCVUidhH8FT8SZQypHEDGOpiJwi4bwswzONp3QJMP02pwCnpyGChkzIFrDAVdKyqIXWMibY3kJ9guFdCFLBdj9SYQXO4X0UxBZyDASB/S4BVrI28Bc8na17GdDytMUxRa+SXaYmRAfKjGI0CTQSHIxwvZ+okDokhg7zpso5QPi1mmmYh5KCsqEK4Z2Hk87KidXK8nDrfEGAR1mSen/Fknd7h1VAQdYoiUcl4tW6NqCySvdHoTT2U8WYN1+whuTr0sw5pOXLiuJzSCz3riJIc7TMtDrkDO3QK4KNs1tt6GP7IsiyOaIcMAVbVzceeaTlkX+zUr83Tvpnaobk8apGYiJ2ibrfLomF0irbevTs5WCS8wCwZXRAayX1eUfMg5MO8NPJIJPiDg0Z8RD5nzbOyfVJCqn2ohxcu26akU2I5vVOMok5R57p3WweLnO6yf/zbP/zXHz5+/PiH//rb33+9w8sGcZXDvHQYJqxvYRSlLHk+hZvpqqwgJUtYCadRAONGiw718OEh7R7tHrao5+Gx8tPHXwTh+v2Td5/eC4Lw6erZ3Xm1i4aRTNQV4LOcLTU8kSo9KjS81KN6gFeHeoB7qlNSO0XcNfQ1vXt3V8X2/cH//ARor2A4X15eXlw8fyIIH1492lw9QgHq6bykxgdaGx2BGyPRAeB0UT9KaX01Up8LwpObVoXtvYR+fn25Kt4dMDvTcNgDbMRIizVSR/DsKC2NYZh1HJHcIHkiUjuBIG1AhZ5El6+Fj1edGtD4ly+/CJ9umkF0d8BeZWS1iGudDGlwHCYYeraMsint4dkAL6aejufxqkAAjxwPST7cRbSGimHtZSfNVZGOYYk8C2kznHHHmZPsVZsVadq6nWRvJsTlT8KTPw4scY+uhA9NJ98dsMoGuqGquk/4uST6ITMIs1Gtwb90OevzCvkqjv02YDDRUOCKxVklik4xz9XJAp4BUqNi6SMjPlvqyCiKCvR+WirBsvBHKVGWpL0xXs5V0ga5AbIDKYjjADXt6omzHkevhReXw0YMjPQXQ4CtA0Wp9XdFfnwWbCr6vIKqVaBjvp6eFTMvdqVsglQRLHQ2JNdwaktjgz1DTCotPSmO7MJDrAn6QbQCFFIvb8rA2kfb6CZiTGkmQX/Tdr6noqaL1ccE1B6r7eKV8OJiV8heSOA2Uo2WPu3zMhawuq73QGgPmyxWJkYZOrElTWK/IsITwLPQMRkAz5gqDxdZJRSJh6M5I7lwQ3HzwNZtGFMOUt/QSDvPS8OoGcWfhU+XO0vcxmqD4f7pWUfRSMpqLnTXiD7t3cbpK60MTHh+2gEM3RQYKSvJMo4lcKp1OsVxbcuyytKem3qSLDHmCLEBcmMNOdNmEZrCk9208WJR1PRKJO0kSfQc+s0Xwoen6IBdDgrty43c6hUtlNcRO2mERrTvqOuwieJRJ2HZ4aeR50lDPzs9DE63OFo3JYC1mCgt1+PTKhCXdQkO6dyB5yf547g0KBA5n8WFzgBSLZ4WjobsaaPIufN0Jjdtpum4ks4zUA+knZeZQUrkUt8JVD/vd0TUl8L1n1u9ki0qIymWIfLS6mxSnTMoipdLD1m0blI64FaaKsvXEYeR66JyspTD5ThCbOqYA4CRPj0P13Oksw6TxUqiQERPbf7ZjEPJW80SUXQnKtKzVb1srNsgGok2tHU7pYH0WHiDDgMmg/7jX7YlzZTRfDSaa66j2jFoP5QFyAjlpq7UiA9S6qSHSaRERzyDvFJSeMlxqfuxM4f5MuadIcB3ITmLJyCrP+TODtHNB+GCftg3hyl9Ft5vrRLsiN4idFLsBioYE16KrBwxoX6+qgND2i/YdWiIIs8K06wRG4eDy1KFR9x8NabvDlhTVIXILFGP5a4O6uUb4WXz6bBv/VL4dLEBHIvqXAP1sQUcIdfXpqs6MWWRw9LQEIM4nWBwU1nWYPDZY20XcAyLqHtuHwuYncgTO28cUNe/5eYN3WyAHN5buvyPZj0mJNawBizjKWZ91Q6RUaLkPB27yGzqJDVb1uc6CpdRPk15HS2gzbRKZ6o5CUq06zyw/DLl15YWTwwlzc41hYRDxQh8EFHDmqrkzd6QZHAMkllYYPRQNhlJVpnIkCS5qZM1Axw2jWXJ/HY5oJzN4W9E/+oc9+NH4d9+5ChZCdempFvkrL8K/0GqiBgSaBDZaD2gLCK7U9s6m/4L6mLtzlwiDXSJStWGbfVt6aAaO+vnS5elyrEWfjAFSyPwQ8ma+qzucCVtFqRWqE7CrBqxANjOMm/CWorurOrOQReDIdt0/IA5eCO8W7sHt+weupfv1oN/l/RDHu4O7bqHGt4s6Y0tzaCxAnOCtZAUegmM19rPU6rXprAkYlNFfkQBJ4kbg9XOhhqtc1PEOBIf2RuELYLi5afrp+virfGxi+sPm5t7vqW81/CS2ebByd42KtSZw5LF5VVZVmEbMBgeZzZ8BCtKDdwEDNelnueN6Qj/E7crslwK2IK5XHkAuKkjRgm4aqU/DPi58GlTvD0g+FT4sHGQe751h9oKpCwj2nkgY7EX8Lgsi/ayRLylpY3moA8Vr9YsWGKDAGYyuV7nGgNacbRkWFN2FMsCZW1x8Lmpc5DniKzkVYOAL18JWxf/DhHQz8KHbWNyTwRuEY4MGvUDgUZaRBTHTJNkVqfrhDyXkc2B4gHAUyS7udYHDOTBhMOJvAUsRxglGngkkh6DNQi2CxJ9J6YPWZnEoCfNNEKMrkaaayiTINOUaFUXIRypk8Cnw2ln1/6p8H5b7AEe2sQGR2I9jQlgMHYDzUszkxo5WTVhXSuA57vIGNMKTMKPXSSY40y6fI2hm6g91AecFKAFFsPLkriJaY9Wn1TyzOTWlJJXS3CrTmumWC/iw4GR9Xwv4MEY98WLdQsCmK1YWU0icFaIsOCgITufVGQDzZvm1oyOQDA6PMupSQRkqYZNXlgXsO3MF2U5H4uDgE+inmbhLoXri23xTkH9Z8KnZhIQwOC3jJnARaJJlkiwtnCcKUTBIr2GhUFu5GcK1nVE2sNaEu/a0rYzBcDlOoJNh3S+dSbFIx3RA/TjlfC5VbzbLsZr4RVdxwhgBktBbkwwSy3/jENKqjA1g+ZYK/Co2XOZI7eU9VTEE/hoiGqBB2xp0NC47S3BskT7m9iMk9aKR21ItZFz1K5DYs9TheYjUtUe+igXXrQDsXcDfPmpeUoEsBf6YEcmzoTe6hpI1R0fHKSkZtwwpnMYFI9qOUEujXSUqIkfDG2IR6mIsljdAhZjx7FUOYknWJzHeibhXLZZCco2KC0nQJjzHZ0ConVREIaqEmSBC6oS51IUwFemgQyPMm4tJ/8tPG4/lzvuU71tnA2qpWkwrXmU69voX3jqqqb2KgmJow6vFTlgVhrnuA1YF1NXTyTdl+JcdlyDF4OclpFjSKmhFB6TEq0a0bo4EM1c1bxzEWwUPSDlytIcPJoo0tnWr//UVll335hr3Mn+jgA6gna8pTNNzuctwMTwiJKsqApHClnkOpHJxUpAyipfVuNICUXRJAIG63tgrZbBVhGno5BBJotij8SH4eZqI9pL4VXna+8KWH1C1qbDuxhtol2NE5RvHLidMC1/XvGrOOwqaqmAmZgl4DQgB9YWPrOdFAW0PPc0LIM1tQJM60wdWZbqE73np6BQoJxSwLWCtfW6BkbHTedr77z1+ozM/cM7kTQDDkgCnUEsEBFcyMlG8+5GPOIy6yitMrQKzausLFHzMkIzDpkmaspBmgQuE49GMVkamrpYR0Fm8PA/0sA7Q1AuDRRieRImwRrHzfXH7rfePfXwSnh8CHCUTxQrhqVKDPzYBb5S5sQOPHDOa+K5A3tL2wnfuIcGNyK7buAEyLqrwtMj2Va0LHk5rP6aqjbGBa2j12WMsYikcfO04eqIuHQ5MQPlCNy8vwp/7/l/B93DxNp+/vVH4X+ybuN1EQxCFIe2NBLBusW1bRfQs66p6TEAjnwUgcksZb0ZPyJRy3XI70TDw99n5D8Snvy6W3NEculT4cWP3cbtHk4Zokzm1LpCBfY1hyVRER+LsVLIfV5ESP7MSdNVYQAw7tkeowPZ3Xhf6BhsxPunT1y8E/6727gD2EPsUsLmOn1Jg6duEMCIq+IdXkBOnURG2VqHezTp7aTlm7wCzW09C2N12xZyK871DBz/E/JFbj68f9S53OYF+sIuErMU8RRsDtAdRpFBB4ZgNMwGbGmYA7FbxPO287AKwdKkGZgZTXCHWWu9zKJRbCgzYaODRTJTLTKamY5ptf34BNbgUxJk3gjdvcY2L6JN7NwGmydmDao7DB3WDvjXCwdzLSPHKzvLkhjGZyE4UPUyQ9ws5QlgrQ5inWpnhZvV57oI5TxflHldzNnaOde1ejpx07hoibL9+Fx4d1pGkCpcv90HeEM465ZVTh/iBWQbQXt/GGkGWyC2RkwsLTGiCxBOGRnR9ddOMuSVGikroQSOP1x0Axo6zX0vj7d9vLEOYA7e7KY8HJUC9beVEzEMuJlGUi9WvFpJdnip4TT3OyGeOADAOtk0k5ZUKQCz3Iw9BQCHJKyDC7QpM+C0JFkM7prqO0EQbTO7Nwif05DrSYB//U542ir2AHvddHKti3xnr5mfB/qsZVpiB6nj1XbnfIRKAhiWXja2U1kubSshy9u6TJI8A+SmKEtI9itSVWbNfy3V5Qfh2a6QRya5vd2Ge07lFTtG4M46zsOyDpsNbTman1VE/WrFBIBnyyrEelEUuCkH0yQDC/psmQbIO0uNSbH0pXwdVFtL9Vq4Uk8GDE7EVbt4Ai+/skxn2YppIbW1m7yaB0iiaerNBbIy07LaTP2V24Z7eT0rqS6EL49OFpIjS9NFq3gCL41YWusJ9pAhnkYq9dWqa07N23zcCsyfxAvhlTtP6OEBPxU+qa3iho4GfCm8f9Yq3p9XVKxuJ3r/cGKa3LUce8dl+kdvqFSPPq1j0Sdn5l4Jr9VW8d68mPPWYc8e4P5ScjibdicuCw/hNfh2w0IencZ4+cMmjn8SL4M3s2DNoZdcupMQemxy6V+Ej//zULz0fxf+6t6H16GklgdOH1Y/Cp/Fh+DFQVG8eS/g+/D6GRPEYdo9DK9mbl2t8kO+2cOWb69bbt0DHCd49MP7R63iPXl16EEBXzxpG8APcX7i8elrOu6ex39IwMlL4clD8Vo3Xu1e3J+XNDGzEhbUPYbHSUL+naYYPgyvrV3+uV08npeanZezINgsSw8I+OLjh04kuu/SHVQ0+wBfXFOL+gRXU6nJqsSXq+LDAb58tTWMhngdd5xg3Vi9ohb1KR0hZ7Uqi+sWDwf45dqG3sPrMA2aqYTeCtenyUVu35dreQrjz8KHoVgyCeSvmaji2t+8nTaCqI+J5j8penIo1/LegJ+9v77pHR+jvPw0C0qCUmwOV1lou5vckCTTLSI00JjS0+sv6mk9fCjX8r6M1S+wYPYakzAuJlsBeYC4wMnU4CyQOcRmZpY4gUqw6yMx8E09dHbeXbPlpX65fnpiiIccWNiTa3lPxjDu3lzuqGX4PyGRVOxISw87thdqaI58CzvJqHTJ0d8JxpUdVdiaoB61eD3d3Vs7DnAn1/JhXlzyWHin7ky0DmCSlKLRc0U+VgMXhfrmZLcXk4MUPWpPj2uhP1uOcw9pruX6mcy6r6ZJuq+AiQ6/AiZqiso/Ch//U9lpTIRcD2kCzsUtwKZOkvxC3KQH0zMW4p530Si/E/7lOLl2A/HKZhF4AMD2bz5e/0XZbUz3BVZKqwr8VNQqX5qh0FZ9luwpx5OAx5imB9MzFh3AXIvXn99//O1pgFv0AEP60fUqmWNAaa2XpaVHNuq9XKZ7QGRDWUZyZGBVHZEjYPJOvnlnG/al8Pt7yDVMpyutRx/W6VgHLI1y/6Vh6vB69oNwvFwtkhhNWRsAJwN+9KSTH7mH7mpvDAty+UbobK0dCZjsLU3ae0v7vucujC/fbWMc7cbund4Ktz8Y0xXkM9mNPEquDq/+3tLe77kD4xetXb5245B8KX2hDixP0mrHGW3qSEY3SMCGqE3ra2pfEPlF1xE7cW+pRccCfiH8tHWBW40xvwzceXyuiNW4XqTVGHlj8n4dj9aVxdydxGehOlmYiUP2oK15YRnk2h5BfteKlR0NeHdv6Z6AxX9+08bb7+E09yahFHtozsCayziyGnpNHdljbvakQ6Q0e9AmyUX3JuYQL1Jc7VfdCzDdW3qIAID8T/t3rU0WFVYQ6GR79QyTLF9TVAOjonUhs96TpkcImj1oen80xAvox586eYzHAZYj38nXt5wC+Ivw6qJdbh/yBcMi1UmqHAAubNLDoSTXdryuW+1Jp4hp9qDBSiH3bwyifg8/6zzbvlxep7hzFrkAJcqf7DyInflLqL3z5M0ndlHMAymwkYlRjJiiWOZIW9c1e9JSXLoW2YOOItRc2yMId/lKaOUiHwNYNMKp6/onu4eP3gl/PWTRaKNWVjaQZ9KDfJu6Zk9axu01unV/b1ePg5Xp8bZ4zJD2aEjrrgGArsnXYgz2xmt8CHCfsH5Krj3ZH29ZW8cAlrSkFDVtbYzes4fBnnytdmxWnetEpYwd2+rwce+G8L5T33R/fBvkP3KrBfBu8l7utZkmfhaEf9lsgFFWVgmAW33otKOQ6uq9QqvAJblNbe4lWX7rVnCL7qzfQCRt/iCRyiX+o/BJvkWuPZtpChnSxapwr+3SfxCE37ibLU4CTaoCLOtBJKueS49QmX7CIdGTJA++P4m8gBORG2Qu6BA98BDmOJcmdkOrhL5USmWCwGZNZJM3RGpRootSFJBTZ6q7kutP13+833bp5DwNgjtGPAYPVz0W3tNFsTV0CGDOMcxcLidUfic0SlZxRNFRkspwYnfCIsNwYXlaRlGsxZ5H8zYzy8gUancracR6bCg5iVtgS1dckbO8cL0uE7leb9N6jnMPnZjLmUK6B2A6Vy7eCV+aFaKtHMCyWqpIqSSnWSJo1ry9zuSzOHKS24srnlhcsmPXMUtHrpW404B+iU6w6aE2IcEg6yySUVk703XSL5Hr0XYpPs7wMGtjMRvf15Z++2FzWKXNGAA2gM3my8HSshKFggMrysrpWX0DLdHqOAE7qchAsCyEc/rCiDbgBDHBUqkMZpPgSuV6snESj4xLc/akaCeX3h2wAsvhdj1sMwYlxTmuk8urHoZylmlxFC0VsKIy2sNTV+fJ4UwY5hzjmgRwltm6TbPMmyHt0CFts643YXLHYNezkcr1tEl4OxawCFNGCtZW+nFz2LgSrrfJU23G4OxJkU+Ulrguw8zyAt0QbQUpNtlLcgNATRWZbGQ5fY+EYmtcQmckUVqK5iHbAqXFWJwrSTo5VdGS6+L6w/p4/RGARZ+f6/p5cTfAXcPjz38SfmiFHnZDKahPvTyn7cdtQtRmV2n1RrxmAWuWpc1NVK7LN+uDMscANhZ1xfOL9TJ5aw9vX8x3CcO5cxTpYGrBXto8A30Z23d96U4j19t14OMYwC4va3y9sWjuPqQv3ggfu4f0bwG8WTqU1jjBnK8jTdd1Vqy9zMVckFBZ1N3tpV25Hn0RduVCtwFeeN4ix0cH8W6eCE/+cvhN3T27cGNr0QOcq5drGblbswA4qowc1upUd3Ua5um/MGjHeaD0eqWnj+vh+ZyfzY81PK6uhSeqckuOxzAvEu6xiyXdQyTTOKRbEo6oYnJ2cTUS7vYCseerOXWUt1QSqo6KWqpvfxDeP733m0tJuIdFUfOMvSl5MSFK6XDw954XHOZ1+aJJY/rKaUuPXgvC60e3M94H2KSvkcHN2TAJ+wk53k8L/mYW3JHXT00Q/OsCfvpJeP/5Loz3AQYjpAbbimKELgWXSKoabRCRHQnvCF43TZTl6wGWQTlfC49X6/1xL/LcFPVFwPL1eTOIi5S3UbKOP5jjuEiP4SX8QOz4E/aW+HzwUOP6bONvfy8IL/744+0HJAca0yJV1TbeBtkvepHP5iUd7l14Af3478LvuFsPbt77Va2Xv/kk/PB6G6m7Zw/fhe7K6xmNyH+l3cPn7wTh6lnLHjzp/dI9uu2s0Z7ixXtiT3+VOXzxkyD84aYTiXpIwPfkpV4Re/rhAauP3gjCl6eHg2XHAdb3RkCP4kXt6YcGrD67Al31Wn34XwE4ndezF8KDA755/IPw4eWzhxOS0gPxUn+CMf2ggC/efADD6uIhhXxQXi9BTz8c4OT5CxjMV/cLlv08gC/ev1AfCLB68/JPwvWrl9uF91sEjN5d37gPAfjyOYzlj1c37R3BbxLwlfDyIQC/hrEsvOy/iuJbBPxIeKyfBvjy4il5Rf2Tp19PyAflBdb9UfZBh5bo2dM32x8h+D8B+NX1v90f8K8ew1B+8vLtygHsZa263cR8u5t8JR/+fZGvxuuZ8PturLPP66B7+CtC82I5psSPOzSbdouzTnHaLfYbn3eLi3mnOO8VFwcbd1hPf/WvB+WaBQcA7/vVl4Z6vdKjfq8cxdo+nKp3ilwH6cCbudDOvOvRLXHpw6x78+64xoflOkiHn3P/PURdkg6njB5mLR6OvJ8i13dqk9h/Y2OL6F7Wvp6Q6AV5z3swVcpX3duNNMVj33dLEtlLk8R9E1UcSbeOkH1kpLW1Z3hINoka52k6qD9kvyoNpEzqYPDl6fmyTCTVqtPhtBw1D5T93+0H/gRpQd1/z9WqrZueuXvluoW0cb36GcJd0sd8gjDv+/zQVB0F+rTAIc/y1lA3TVyf11ieq8eDz4PleVbc+918lfnIAtbmUB/rfGSM9sp1C4FI9twZvibCRfLzwS7PDVxVVZSO3WWsVvXQ2JLcdC6bc3sYEq7KBeG757v5ecxKdaXGy6Efkgv5qrbzfXLdQgTwNN5zkQGOCWE8vEREiwiPY7UsBydTUo41ZzoMWPJNn4/0vd894UqeKUs1ng4sXVq8MHgn2C/XQWLOJy5vDV9TXT5D8Bi3vxHduZrwsWbXU7yYDIw70cU5r8PTmpwPyCwH6ZKP9dme7x4Z2OeVyQJP64H5oE54vHR0ItfeH2s5QD6/XO6ZCnrBL3K1ms0GT6Rgnp+PXZ0vZ0Nfq03P+UrTlkt+0MoTxYCPULDnu23+nPeRMSv5wVcqGufFzEXlHrluIxnjfUaLiMk1kby9coBUuIpllfxCwtBljTYb4X0WgohlsFuGv5uwlhBhPdyYfuc+ub7Td/pOvwxJSX0fy+nnpygH4u50DI3SPlWDHW+JZNaJuaN+iPbnp+Wc52cLd/3CZ/q7CSvdS//ZpN4jmX7cWafUpqFmZg5y+CLl/W/b9VPsCa8rMvZrh0NKwMUTPYh1FfmWn1qSltSxJYm+bkW2U8e5DAt34PksMsB54Cw9kIxJbRLDRmVYbPChohnGXc4K/JIU8AxS01le85jlq4KfxXyJEX/GpXyU8Tn4F+Rk2MSb6ClvcPy09qCXEzA5KxgbeFHm82I1is1Bm+6bo4D3kLuowpLPXV6UAY0DNjD53Wy+quZhyjsjAkTkwJ5km/oGcAmmUs7X4dliZW/H/4cAn59xeQb2vKYBmnhMAY/4ulxweZJrgE7yF5xOAAcdwBEfc7m1OmfF8YGIsPLtD2kPycU8yX2dAvZROgfANYxx3eetPAgIYLE+T3wCuMoUfhwUZEhX0O98yXHrH9PQpuAGnX3jSgs6qSa/PRYv+Ap75Ug0I8T5MIeXBYxUKVvwBSuSt916Z8uo9lA+5V12XnAmg3ySaKlAw837+7G/WKTeoS/7dmnYTfp/TP69kse/03c6hv4XrpqOp6/UxC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50606"/>
            <a:ext cx="4497388" cy="1915319"/>
          </a:xfrm>
          <a:prstGeom prst="rect">
            <a:avLst/>
          </a:prstGeom>
        </p:spPr>
      </p:pic>
      <p:pic>
        <p:nvPicPr>
          <p:cNvPr id="5126" name="Picture 6" descr="https://encrypted-tbn1.gstatic.com/images?q=tbn:ANd9GcQi5hgz6P-rpQQY2Lh-G6Z271k4Dh7Zj3elM5QMcT5Cbn6rlH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74875"/>
            <a:ext cx="4041775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scont2.apps.microsoft.com/winstore/1x/14f993e2-20ae-46d2-9c83-d049ed1b1d42/Screenshot.359188.100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343400"/>
            <a:ext cx="471487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– a kind of protein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s://encrypted-tbn3.gstatic.com/images?q=tbn:ANd9GcSK_Lj0h6dMRldGfcgHwqyMLxst2WAGr4exyVbQLF91AONaoi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" y="1535113"/>
            <a:ext cx="9111918" cy="53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Inhibitors affect enzyme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Noncompetitive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encrypted-tbn3.gstatic.com/images?q=tbn:ANd9GcRI-Oi0xp4-BPzEISmu7wQFYVhVWQe0gCfuGO6eq8pZvHMwLo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74875"/>
            <a:ext cx="404177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QO6e5lqaveZBButsMTYLRYJeZCHX-zZb9fzGbiaeplXe4v-q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4875"/>
            <a:ext cx="4040188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words are enzymes?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Lipase</a:t>
            </a:r>
          </a:p>
          <a:p>
            <a:r>
              <a:rPr lang="en-US" dirty="0" smtClean="0"/>
              <a:t>Sucrose</a:t>
            </a:r>
          </a:p>
          <a:p>
            <a:r>
              <a:rPr lang="en-US" dirty="0" err="1" smtClean="0"/>
              <a:t>Fruitose</a:t>
            </a:r>
            <a:endParaRPr lang="en-US" dirty="0" smtClean="0"/>
          </a:p>
          <a:p>
            <a:r>
              <a:rPr lang="en-US" dirty="0" smtClean="0"/>
              <a:t>Protease</a:t>
            </a:r>
          </a:p>
          <a:p>
            <a:r>
              <a:rPr lang="en-US" dirty="0" err="1" smtClean="0"/>
              <a:t>Galactose</a:t>
            </a:r>
            <a:endParaRPr lang="en-US" dirty="0" smtClean="0"/>
          </a:p>
          <a:p>
            <a:r>
              <a:rPr lang="en-US" dirty="0" smtClean="0"/>
              <a:t>Peroxidase</a:t>
            </a:r>
            <a:endParaRPr lang="en-US" dirty="0"/>
          </a:p>
        </p:txBody>
      </p:sp>
      <p:pic>
        <p:nvPicPr>
          <p:cNvPr id="8194" name="Picture 2" descr="https://encrypted-tbn2.gstatic.com/images?q=tbn:ANd9GcTszTz0NqFbUq9ex_CqWGnHhlL1rIJBgrQUve61Pqi2939yVZ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17638"/>
            <a:ext cx="37528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bpischools.org.uk/cnt/txt/179/1/dige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3581400"/>
            <a:ext cx="39147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are made up of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encrypted-tbn1.gstatic.com/images?q=tbn:ANd9GcQ6P7yfjv8sxRUkgViBM4bDS4Vk80zKK_P1dEzhVhh5EL9Ogw1Og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199"/>
            <a:ext cx="4876800" cy="52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SzhwN5BS1kORNk3d_AQrkzIFiBR9FBOiSWenrbdcxd-Akf22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8"/>
            <a:ext cx="4267200" cy="52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Assessment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http://images.tutorvista.com/cms/images/44/dipeptide-form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20 different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animalsciences.missouri.edu/biotech/low/basics/protein/04-chemical_structures/structu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0678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chain to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PEBUUDRQUFBQVFRUUFhQUFhQVFhQVFhUWFhUVFBgYHCgiGBwoHBQUITIhJSorLi4uFx8zODMsOSgtLiwBCgoKDg0OGxAQGzQkICUsLDQ3Lyw0LC8sLDQ0LCwsLCwsLDcvLCwsLCwsLCwsLC8sLCwsLCwsLCwsLCwsLCwsLP/AABEIAI4BZAMBEQACEQEDEQH/xAAcAAEAAgMBAQEAAAAAAAAAAAAABQYBBAcDAgj/xABAEAACAQIDBAUICAUFAQEAAAABAgMAEQQSIQUGMUETIlFhkRUWUlNxktHSByMyNEJzgbIUJGJyoTNDgrHBVeH/xAAbAQEAAgMBAQAAAAAAAAAAAAAABAUCAwYBB//EADMRAAIBAwMCAwYFBQEBAAAAAAABAgMEERIhMQVBE1FhIjJxgZGxFKHR8PEGI0LB4TMV/9oADAMBAAIRAxEAPwDruy9nQmCK8Uf+mn4F9Ed1AbPk2H1UXuJ8KAeTYfVRe4vwoB5Nh9VF7i/CgHk2H1UXuL8KAeTYfVRe4nwoB5Nh9VF7i/CgHk2H1UXuL8KAw2z4BxiiH/BPhQGfJsPqovcX4UA8mw+qi9xfhQGF2fAeEUR9iJ8KAz5Nh9VF7i/CgMNs+AcYoh7UT4UBnybD6qL3F+FAPJsPqovcX4UA8mw+qi9xfhQDybD6qL3E+FAPJsPqovcX4UA8mw+qi9xfhQDybD6qL3F+FAPJsPqovcT4UA8mw+qi9xfhQDybD6qL3F+FAPJsPqovcX4UA8mw+qi9xPhQDybD6qL3E+FAPJsPqovcT4UA8mw+qi9xfhQDybD6qL3F+FAPJsPqovcT4UA8mw+qi9xPhQDybD6qL3F+FAPJsPqovcX4UA8mw+qi9xfhQAbNh9VF7ifCgHk2H1MXuL8KAeTYfVRe4vwoB5Nh9VF7i/CgHk2H1UXuL8KAeTYfVRe4vwoB5Nh9VF7i/CgHk2H1UXuJ8KAeTYfVRe4vwoCnb44GITraOMfVjgi+k/dQFx2V93i/LT9ooDboBQCgFAV7bW9aQSGGBGnmFsyIQqx3Fx0rnReWgudRpWEpqPJEur6jbe+9/JckMv0gmJv5zDFE5vDIJsveVyqSPZc91YqtFkSj1m3qSw8r4m3vXvWEhhGAkUvigWSUWZUiW2eS3At1lUA8zrfKRWU56VklX12rajr5fY59iJcPN1svTkk3mlYuxIJB1PDW+nKorlLucnWurpy9uTT+n5G5u/vS+zpVzuzYRiFdHJbogdOkjJ+yBxK8LX51tp1HnDLfpnUpykqdV5z3LfiMZHirSY6QLC+sMBbKpj4B5R+MtcGzaLmUWvcnlOp9Wr1asqVu2ox2bXLfo/L+TqYU0lln0NmYZwThFSN0JXPD9U6svFbrbu0NxVHT6jd281JTl57vKZtcIsjNo79SRYcwkqMWCQZCBlEIFziMvC/4bcM2vDSu+tL9XFBVEt+Mev6C1tPGq6W8Jbt+hVpooJWPTMZ5bBmdznPWuRq19DrwsOyvJTly2zp6NtQXswjH57s3tg7yNs6QHOWwt7SxscwjXm8dz1MvEqNCAdL2NbqNV5xIrupdPp6XUpLDXKXH8nYBUw5wzQCgFAKAUAoBQCgFAKAUAoBQCgFAKAUBp7U2jHhYmlxDBI0FyT/gDtJ4AV7GLk8IyhBzlpicxxi7T2kRio1kSA2MMUciqwQkWYgEXJ4kmreg7aitE92XltKzt1oqby77Fo2LtzGxqExeEncjQSJkuf7wTb9RUSvSo+9TkvgQrqjb+9SmvhuS+GwmIndZMW3RqrZlw8djwuF6aT8R52Fhw41CK4mhQGaAUAoBQCgFAUvfT7wv5Y/c9AWnZX3eL8tP2igNugPOeZY1Z5GCqoLMzEAKALkkngKAqWI36uT/AAmGeVB/uO3RBh2qMrNb+4CptOwqyWXhfEqK/W7WlLTly+HH12GH3+idJA6NDMscjojkFZCiFssbjidOBAOh0rVXtalH3l8yXa39G5/83v5Pk5a213QIuYnPeSdubFyOsTf0iTz0Hsqr97LZy9SLrznUly3t+n0PFtqHoy2UWBZftkjq5tScul8ot25hwrzTuYK2WtRz5dvPHr2zv5YNLC4hlnZMxC9GCnNY2csWt7TrbnYntrN7x+BMrap2sW91GT+hurskdXrXAIazDNc5Mp1J4HjbtrDUQndPfbd+W3fPkaW08EwzhAGaX6uNRqzM7aAmw5sAO4Cs4btEuzk6s4RXZ/L5HVNnYdcXElpHjYIsbqps1kN8twQVIbMDxHEEGvnVw52tWUZRzhvnz4O6XtI+9qbEco5Zo3zSiQsw6MxqVEcoQgPfNGCtjbje/CsKF1FSSSawsbb53ys8cPcOJRNqN0uIdo1yxFWgVwBlDfayDvCENbsrr+l0Zwt9UvMn9MnHxJwe2UajbBU8HIHV0W4GgIvx466dlWPisunYxffy4/f08j6x+GCB8gzNKbBQozM7dULfndiAB/VXtPMmjVeaKMZPz3O+YGIxxIrG5VFUntIUAn/FWJxx70AoBQCgFAKAUAoBQCgFAKAUAoBQCgPLETrGrPIQqqCzMdAABck0Sb2R6k28I4zv5veu08keGV1iR2JLadKbZVOXkLXOuuvAVe2Vk6b1zOj6d05034lQtu4u8scOHiw2LcRuOqhbRWW/VF+R5a1GvrSTm6kFlETqNjN1JVaayi+iqsphQGaAUAoBQCgFAKApe+n3hfyx+56AtOyvu8X5aftFAbV6Ao/0oYwhMPCDZZHZ3/qEQWynuzOrf8Km9PgpVlntuVfWKsqdq9PfYoc+3XCy2miCxyKigC1xZSQ3X1bVhf8ApOlXCklqk2sp/vv+8HJq2TcEovdZ+/pxx9eSN25jFmLRlTw0kuOsCAQwty10YcwaVpxnmGNjfZ050tNRPfPHl/3zXkfWFSXDQwnEqQksSPHJ+Bwyg6HkddR/+GuRq0mnsTb/AKfKMtcVszOLxkZWxtISQFQDOWbkAvM3rWosiULWrKfsl/3L3DBwc3lJLSYpkfKNHhWMHohfk4Lux/usb2NSoxwsHWW9rGnR8KW/maOJ+jfFo1sNPC6cjLnRgO8KrA1g6KIM+jU28pk7unuAuFlGIxkgnnX7AC5Y4rixKg6s3HrH9AKzjBRJ9taU6C9nk3Nubpl5DNgZOhkY3ZSCY3b0hbVCeZFwey+tQb3plG63ls/P9SbGbiRR3V2hiOpi8REkfPoi0jEdliiAHvN/YahUOgUaUs5+i/6zJ1WyyeauG/g/4TIei43v18979Lm9O+t/04aVeKEVHSlsYRnKMtSe5TsR9H+Lja2HlgkXkZS8bAd4VHBPfp7BWl28WWsOr1YrDRNbtbjDDyifGOJpV1RVBEcZtbNrq7DWxNgL8L61thTUSFcXc63JcqzIooBQCgFAKAUAoBQCgFAKAUAoBQGKAwTQHJfpK3nM2KGEXXDRsjT5TrKdGKXB0UA+Psq1srSUouo/kXfT7GUoup37Flm+jzCNFmwWaNyuaNi7yISRdcwYm49luNaY9QrReJMjw6pcQlibyu5zqHd3F4rG/wANLG0b8XZgciR83B4MOy3E/rVnO+pRpZiXM+pUYUdUXn0O57OwggiSMMzBEVAzm7EKLXY8zXPSlqbZys5apORs14YmKAzQCgFAKAUAoCl76feF/LH7noDZ2jtZ0iw8GHYI7wo7yGx6KIAC4B0zMbgX0GVjysa3ql/+EpZisyey/X5G+hS8RvPCIZsNs+QgExzyMSud2Ers4XMRmcliba2vwrjat3ftuUpy8+6S+X5E2nCPkitb5QTIIljZpEWQFEYliufqEIzG4BJXqk20Fra36b+nutT8VQqvPr3+ZB6t06Nai9OxHQbZUXWa6OujBgQQRxBB1B7jX0endQksnzut06rCWMHmIpdqTLh8ECbkZ5LHLGvN3+HPgKh3l4sYRZdN6ZLVqkdxw2y4kw6QZFaNEWMKwDAqoCi4OnKqI6w+cFsXDwNmgghjb0kjRT4gUPEkuDfoeigFAKAUAoBQCgFAKAUAoBQCgFAKAUAoBQCgFAKAUB8u4AJOgAuSeAA5mgOWbe2rPt2V8PsplGHiALszZOnNyLg21QW/XjVlQhCglOquS2tqdO2Sq1lzwVqbYj7P1xsZU/gHFWPcw0Ps41bU7iFbaDLyldU6/s0mWb6Od7J5MQuFZDLEQSGHGADUFjzTlbjrp2VX9Rt6cVrWz+5V9VtKUF4kXh/c6nVOUJh2Ci7EADUk6ADtNAR+H23FIAY87KdQ6xuUI7QwFiK9aa5PWmtme/lGO17nwb4V4eHycff/AE0kY/2lR4tYUBXsf9IGGwrlMas0LgkANGSGHpIy6MKkRt5SWY7kqFpOcdUcMlN3N6MNtFWODkzZLZlIKst+BIPLjrWupSlD3jVVozp+8iarWahQCgKXvp94X8sfuegIfbkdsRGJbhJ8DAgb+zpA4Hs6VD/yrnOvwn/bqR7Z/wBMn2TTUovufQ2W9wwnuel6Y5kLC+TJlW79UWJ011PIaVy34iGGtHbHPrny3ZN8OWeStbb2f0bLBC4Z5mVAqrls7O1m0J1+sA9iDsq66ZKVetGWOH8fL9M/M0VkoQaOvbR2FhsSb4nDwykc3jRj4kV2abXBUtJ8mzgsDHAuTDxpGvoooUeAFeHpsUAoBQCgFAKAwT20BmgK7vDvbFhH6JFaaa1zGlhkB4GRjot+zU91YSmo8kS6vaNss1H8u5Br9IzRt/N4RkW/2o5OkIHaVZFv+lz3Viq0WRKPWbepLDyviXbAY2PERrLAweNxdWHAj/w8rcq2lqnndGxQ9FAKAUAoBQCgFAKAUAoBQCgPlm01oDmm9n0ixsJsNhEMgZHjMwbKoLC10sOta/HSrO1sJTxOWxcWXS5zxUk8IrO52O8mSiaS+Vlyso4lTz/TjVldUVWp6I9i3vLdXFPRHlHXcdg8PtPDZWtJFIAQynUHkynkRXPxc6M/Jo5aLqUKnk0eO627MOzYikF2Zjd5Gtncjhe3ADsFK1adV5ke17idaWqbJutRoKZ9LjuNmOIyQGeNXINuoW1HeCQBbvqTZxUqqTJlhBTrpMqH0UbVbDTiCRrRTAhVJ+zIBcFey9iPCrG/oRcNUVui16lbRdPXFbr7HYr1SnPCgI/bWx4cZEY8XGsiHt4r3qeKnvFZRm4vKM4TlB5ic3+jzZsWC2ziIcJN0sRhax9Eq6dQngxFyLip9eMnbqUucllcRk7ZTmsNtHWBVcVRmgFAUvfT7wv5Y/c9Ab22sHh5dnx/xjFAqRlHW5dZCoCiMAEsTe2WxvfhWm4jTlTfi+79vUyhJxeUUqDY20wG6Lown4OlfI7DkWVVcJ7MxriK1x05T9nVJeajt919iwjXqYJjcLY0aYgvjWZscqkiN7ZUX7JeEgkScbFuIzWst9eo6XK1nT1UHn8mvl2Idac2/aOh1amkUAoBQCgK7vBvdFhH6JVaabS8cdupcXBkY6Lfs1PO1qwlNR5It1e0bZZqP5dyFT6RsjfzmFeNfSR+kIHaVKqT/wAbnurFVosi0esW9R43XxJ3aW3BIkK4B1ZsQGZJRZlSJLdJLbmQWVQD+JhfQEVD6n1CNlQdXGXwl5v9O5bQjrZDRw4B/wDUeLEOWCZ5XWZi7XIUFr2vrYCw7BXEXF5fzeqcpp87ZSX8EpRiYx2ObZX1qZmwwBLw3LBQBfNFfVSOOUaEXsAatuidaqymqNd6k+G+V+prqU1yjmke25Es97ySEyTNa5ytbMQSdNW046LbsrpmtTbZw1eLuKs5y+C/0vp8D5k2szoxYBgGK/bJAtm6zdXQEKLd7D215pNCt0pJZ7Z4+HG/rv6L5Fx+hXaLF8RCfsZY51W5OVmur2PeMn6gnnUin5HUdOk/DcX2Z1WtpYCgFAKAUAoBQCgFAKAUAoDBoDmn0t7ySxlcHhzk6SPPK4vmyElVRTyBytf2VY9PtvFep8Itul2arS1vhH1u3uPhMVgoZY88chUZjmLDONGurcrjlatlW8rUarhnKNle/uLetKGcpMqO/exJcDIomZHEhIjymxNuRQm44jXh31Nt72nOL7NFja9Rp1IPbDR0ncLZg2fh1imDpLIc7ZyCrPbVY7EgWHLieNUtzWdWo5HPXlw61Ry7FnxuLSGN5JmCoil2Y8lUXJqOk2yMlnZHDd8d95doy5cOzRYdT1FBKs59N7a+xeVXdpZxitUt2dDY2EYrM939jx84MQuHaGeUyxuB1JevaxBBVjqCCBzqR+Gp6tUVholfhKTmpQWGvIjdkdJNiozDe6OkhNtECsDc+HDnWjqN9QtKTdR4T+rMrqtCFNxb5R3J97cOts2cXNrlefjXHLrFu/P6HKeGzwx29f8ALs+DheabNkjh0GdyL8b2sBqe6rC1rQrrVHj1PVD2sS2OObe35x+KdosS5hAJDQxgx27n/Ef1NqvbajTTzyXVnb0k8rcu/wBEm7UsbnFzqUXIUjVhYtmsS9uQsNO29YdQuIyiqcTDql3CUVSjv5nUhVUUhmgFAUvfT7wv5Y/c9AeWKxR6VOrn/hsFHJGnbLKHDNbtCxAA8bO4HGuW/qWq34VDOIyeX/r9/A30Vyzwi3ibOgkkiynENFfJkDp0WYOh6VtM9hf+qxAIrmp22pNpP3c85w84w1hdv1y0bkyP27tV1tP0fRvh3BJDE3kW5kjF1F1KaZhxEndVh0d+Bcx0Szq+z28337dsGFTdF22jvCschigR55VtmVLBY7i46R2Ngba5RdtQbWN67G86jb2i/uy3fZbv6GmFKU+DSO9bRH+bwzIvN43EuUdrLlViP7QxqJQ67aVZactfFfybXa1MZW/wNbfHe3oY4kwLK0mIUskgsypFoOkHIkkgAHTiTe1jaznpWSpvrtW1LVjL7IoGISGbrSSyYiS5+sZjIA17EKWJtY6WWwHZUVzlnk5WpfXblmU2n5cfke+yN85tluend5sMQ1w7M7RkAkMjNdrXsCt7W1FrWO6nUb2ZddN6jKo/DqvPqQcW23js2a8khMk72u1mIuwN+r1m79FtppWprU2yqrRdxUnUlz2/T6HxLtcvGxYBgGZf9S4uM2pNtL5dO24rzTuaVbYmln14+Hr9Td3B2gBiZIpiejeI5VubJmP1oU8iQQf+BPbVJ/UFOcqEJx/xl/H2Ou6RNum4vsdDOxHIOXEE3aJrspZQISGQKuey3IF7WB5AVyP4uGd4dn3w9+d8b+md/VlxpK1vJhRhllvHGHkYrCkZBORyWZfsAqXlYm1zqw10q0sXO4nCMW3xnPnwu7zhbdjCWxW9p7Nl2TIIcVcrYdHLbqyC3I+kOY48+BFdzUhucd1Dp8lNyjwzUx204yljZ72AUi9zfTQjttWCg8kGhZ1daxt8OS0/RpsOXonxM8rQpicoVUPRyOi57Ev9pASxIC2NgCTyrn+p9bqUqjoW3MeZNZx6JenfJ2VlaKlTWoufk3KC2EnxAddLnESzLccQyTMynwv3iqel1+9pTTlPUvJpfyTXSiyW3a2ycUjCUBZoiFkVb5Tf7LrfUKbHQ8CCNbXPdWd3C6pKpH+CNKOl4JmpRiKAUAoBQCgFAKAUAoCr70bTxTB4Nkx5plAMkrWCxBtQqZtHkI1twA1PECttJQ1LxODfQVPUnV4OWz7MxAl6TanShvSluc2pOVTwtx0FdFSq0dOmlg6mhWoaNNFo3dhb8vgZrKueBiAY/wAQ5Zo+w25cDatV3ZxqRz/kar3p8asc/wCRE7XaXGY4zygnM4KX/DGG6qgcrD/NzWVKhCnSx3wZ0baFKjjvj8zrm+O8+HwUH131juLpCDZm7Gv+ADTreFUVG3lVlhHNULWdaeEvmU3Zn0gLjIXwu00yrKjRmZCTYMCAXHHnxHZUyp0+dPE4b4LCp0udLE4POOxQZoVgJUlWYEi41XQ2uP8AuraL1pPguoPXFMs+x9gR7WnHQhoEEaZyCWvJlu5XNew5AVzVbq9xRu/w0UmvXsinnfVaEpRe6zsdU2HsKDZmFKQjQAs8jAF3b0m7TyA/Ssa03VeZFTVrSqy1SKrt3G4/B9HI0XTQAAs4Ad1vxzpa4HDh41UV7etDDg8480t/iYpoqGAx0uEnlxGC60bB5YwTnQ3YFkI7cuYdulXdtfW11CEHtJbNcNFq5Uq1OClz3Os4DD4bHxw4p4IndkVld40Zl52DEX0NYycqbcUytnrpScEybArWaTNAKAUBS99PvC/lj9z0BjbGCkjSDF4dS2WCOOVVFzkUZkcAcbF3BA1s1+VU3Wenfi6S08o2U56WfOG3qw7rctbu4+BFcHLpteMsYJWtFUx7DFCRsHEEwuHWSeVlUKrsgzldNCzFQCOQJJ5V1fSOn1FJVqzbx5+nCRonJPZEmm1GwkaJGRc5WZ2XM8zu5EmWzDrXuxOv2xpVLJO5qSqze7b+W23Z7dlxwWE4KOIrhfmeeJ3iBRg7RzfWvH1XC2VY2kDaluSsO8isY2cnJNZWye6z3x6eZkqiRRMRisuLcK9gVDR31C3LEkC/awJHaTXW2EpSt0pdtjlP6ipZlGSW2/8Ar7nomy/s9cMA2azKTclMrC+bgeNu0c6majmndc7Yfp8crt2Iza+HIdlFmMhyIPxMXY2B/VlUdwFZw3J1lmppS/58vu/Untq7Nl2TL0OKBKf7cturILcf7u0f+V7Up7md/wBOkpuUeGaWO2nGyW0ctYBbXub6C3M3rBQeSFQs6utY2+B0P6P9xrYOVtoKVlxJRgBo8KpcxkH8L3ZiR2EA8xW90oyg4TWUzq7Wj4MMdzefdzaEJy4aaJ05FyyEDvGVh4GqKr/TtGUsp/UnKqzc2DucUmGIx8gmlU3RRfo0Ppa6sw1twA7L61Z2fT6dsvZ5NcptlpxeFSZCkyLIh4q6hlPtBqeYkQu62FgV2wmGhjlyMFdY1DAkG2U2017KJI8UUuEVTA4H+LwsPQsqgQpHZ1DZF6puqsCAdLEEchqLV8yq1Xb1pqonnU35Ze/JNSytjZxmzp1EhQAF5hIvQuVyhkEbmQMyhuqCw/qI7K1U61FuKfaOPaWc75WNnjfb4HrTM7iENj8T0VzGkSISSWJOdsl2OpNg5/Wu06BGSoycu+CPV5L9V8ahQGht3Eyw4aV8LH0syoTHH6bDgtAc689Nu/8Axx75+NAPPTbv/wAce+fjQGltvfDbTYeTpdlmFQhYyrKUaLKL5w2bS1r9lASP0S737Tx6gY7C5obaYzSK+gt1DpJftWwoDqFAKAUBHg9FOb/ZmsR3SKLW/VQPA0B57cwaTCMTIrp0gzKwBXrKyg2I7SK9jJxeUexk4vKKdifowjjzvhJGMlyY1lsUUehca8eDH9b1YU+ozyte6LWl1WopLxN1+ZzWWDEzYhoUjkaZSVMag3UjjfkB3nSraVzSjDOdi7neUYQUs7HltXZGIhxLpjCTNZSxLFxlKjLZjxAGn6VrtpQlHXE1WkoSh4kNstnuMDKYGkw8ZdEOV3TrZTYHUcQLc+FZSqxjLEnuZyrwjJKbwz72Fu1Ni4pZ3vHhoVZi5Fy5CkhIgeOtteGvOoV11CNOL0vJDuuoKn7MNzrP0Z7J6DCBiOs//nH/AD/1XLWWqtOVzPmT/JFFXqOcssj/AKWtvdDhjDC1pWCk2Niqs2VTccDo5H9lXFvT1zSM7Wl4lRLsc52VvnjsOBlxLsByktJf9W1/zVy7OlLlF+7CjPmJI7ElxO18VkjEcZtmkkjQqqgH7ZUGxY3t3/pVT1Dpdqlq4kQru2o0Ke3JZ9y96pIJzhMdoVYp7CDxHd3d965qjWnbVNE3mL8+V/wqX7W/c6cKuzUZoBQCgKXvp94X8sfuegLTsr7vF+Wn7RQGvit3sLK2eXDwsx4sY1JPt01rFxT3aBsz7PjeBocoEbo0ZVQAArAggAcNDWQOaR418BJ/D44WYfZe3VkUfjTtB0uORNjXD9S6VOnUbjx2LihcRnHfkztPeaJEPRnMx0AA5nQVCodOqzkkzZKrGKyNmfR82IwjyYsFJ5WDqODRqoOW/YxzMSOwgGu6tLbwaWhlLc6a2VLgr0m5u0Imyx5HHIkkf4sf+63Okiln0mDeUW3cf6PTDMuJ2gwklXWNBfIhtbNr9o66cLdnOs4xSJ9vaworY6HicMkqlJVV1PFXAYH2g1kSTRwG7+Fw7ZsPh4Y29JI0DfoQKHiSXBJ0PRQCgFAQe0d41SQw4eNp5VsHCEKkZIuBI5/FaxyqCdQSADWUYOXB6lkom0sXJh5zJEn8Pna7Izhog7HUh7AoCbk5hluT1hVP1LocLl6+H9zZGbiSsmC2piR0bRpCp0Ls6cOdgjMT/j21V2/9NqEsyx9zJ1i2bt7CTAQ9HGSzE5nkPF3Olz2CwAA5AV01KlGnFRjwaW8ktWw8FAKAUAoDyxWGSVcsqh1NiVYXBsbi4PHUCgPQC3CgM0AoBQHhjMOJUKnTgQRxUjUEUBFbRxh6ErJ1ZEZCw7VDi8i9q217taAmwb0B4ZY4izEIhe2ZtFLECwzHnpTIycn+ljaGGldWw8ymZLxyrqOqNRrbkb8+Bq36epxT1LYvelqcM6lsyW+h7YssUUs04tHOECIfxKubrkHgDmsO3wrR1CtGbUV2I/U7iFSSjHdozN/L4KbBx8RilhUXv9WbMB4Jb9a5SUnClVprnVhfMr+6ZPbY3li2ciQRDpJgqqIxwXTQuf8AzjUurc07WmoLlLgwUdTIzbW6bbUwfSTN/MnrxngmgNkI7Dc68Rf21L6TdVVFVKv+XbyRKt6/gVM9u5xot0MoWdT1JAJIzoeq3WXu4EV1TnmOYvk6NzTjmL57n6Q2JsqDCx2wkSxq9mNhqdNMxOprnqk5Tl7TycrVqTnL23k559JW7LQS/wAdhrlSwMq8SjcM/wDadB3VT3ltlOS7mMZF+3YxjyQKJxlkCIxHHqsLofDQ94NTrdSVOKm8sxfJMVuPBQCgKXvp94X8sfuegLTsr7vF+Wn7RQG3QCgNfHYGOdcmIjSReOV1DC/bY86cg08Bu7hcO2eDDxI/JggzD2HiKxjGMeFg9bb5JSsjwxagM0AoBQCgFAKA1tpYgxQyOouUjdwO0qpIH+KA5hsna0kCQRw9GTMSXkZ8sjMbyTMoC6k3Ld5PKpS7I2EftHeMS4ZGmUB3yCzyILF4elBW5N1PDt1GhvRy2PMl/wDo0xbS7Njz65GkiBPNI5GVPBQB+lRnyYMtNeAUAoBQCgFAKAUAoBQCgFAeOJwqSi0ihh38vYeVARcWBWN+jdpMrXMZ6Rx7Y9DxHLtHsoDag2NAhuIwT6T3c+Lk0BrbY3Yw2LeN8RErNG2YGwGb+l7faXnY9lbI1ZxTSZthWqQTSfJLgVrNRy/fGcYPaJlkUst0mRR+JsuXL7y69xqivIaLpS7c/Q2R90q2P2nJGxxGJDNNKGKEqcisdBqdNBfQdlb7Lp1TqNXXJ4hnfzfovQn2dt4kvRENgNt4jDG8E8qHnZiR+qnT/FdzKhS04aWC7lb0Zr2ksE/ujsxto4o4vHjpFRhoAA+ImAGVQBYWGhZvZ31Cua0KcdFP+CtvK8KEfDp8/Y7NgcK9+kna7kWyr9iMXvlUczw1PZVSUZp4sNjC0SnLACVlcfalP4o07F5Fv0HbQG28eXERZdAY3QjuGQr4a+NASFAKAUBS99PvC/lj9z0Badlfd4vy0/aKA26AUAoBQCgFAKAUAoDQ2vtWPCoGluSxyoiDM8jWvlQewE3NgALkgV6k3wCFm3skj602EcR9qyIz2/tsF8GNZ+FIy0sgt+t9vqoY9nS5enUu0w0aONWylRfVHLBgbi4yngdRO6bZRuJvX7sef0IF9cujD2eWc5xEyA54ZpOktfpS7Bj2nNfMR7TXRRtLWUMOEUsfP6lJG5uVLOpm7uftHE9G4iieZIcisYxnOVgchKrr+Ei4FtOVc3dU1QqaFx2Ojtq/iQy+SdaHG7StFh4JIlJs0kyvGijmTmALewXJ7uNRZVDe2dT2FspMHh44ItVjW1zxYnVmPeWJP61pMTfoBQCgFAKAUAoBQCgFAKAUAoDXxuGEqFToeII4qw4MKA+dn4kupD6OpyuOxhzHceI9tAbNAK8Byze2ZcRji5N1iAjjUa8L5nt7SQO4VzHU7nXUcYceZugsEjjdrPi4RAmHGQBbgLmPV4EDguorL/6VxUiqdvHG2Nv3sZRWh6snrsvdyWXVl6IHixAzH2Aca1UenXdWf9yTS+P2PXWeOS4bN2ZHh1tGNebHVj7TXTUaKpQUI/mR223lkDt/f/C4KUxMXkkW2ZYwDlvyYkgX7qn0LSpWWYku2satdZjwU/ZO/rYV5SI2kgklaRQxCyJnNyBxB9lWU+na4rfEkvkW9TpPiQis4kl8mXTdXeCLacjyxBl6JQmRwMwzm5bTSxygfoaqq9vKi8SKW5tZ28tMiz1oIxmgFAUvfT7wv5Y/c9AWnZX3eL8tP2igNugFAKAUAoBQEPtjeKLCtkYM72zFEAJA7Tci1a51FEgXfUaNs1Ge78kRsm9seIhAwTZZXkERzAZobqzs5XgeqjW4gm3fTxFpyjfb3MK8NcDWmiwDXUSXnzMnSPJJ0nSLxXpCQQb3sAQNDbhWtylzk3sqse2JJsWyySq7RRdHDJZWtmZ8xfkzZkQHtCDtNS6DyjOJmbGY8o5mIlzJoriIZWs+nUcAi4Qf8u6t6ykZblHx+FlLy4iNS0UYjWVl4IzF7EgE2Btqb9nbVh0y6jRqOMuJFb1Cg6kU12I+XoCpJ45SvFr5Te44958au5/hcZx2x34KiCr5xnvk619CexJIYJsTMpX+IKCNTe5jjzWcg9pka3cAedctfV1VqZXCL22peHDDOlVDJAoBQCgFAKAUAoBQCgFAKAUAoBQCgI7FfVTJJ+F/q39vFGP63H6igNTbG9WHwoJdwT2AjwvVfW6jSg9MfafoZqDZWsdvPi5gOiiMSP1VLjKz3NhkU9Y3uNbAVBr3N08J+zq2SXJklEi9p4doMRJET9kRkaWvmQE+3rXqs6jR8CooryM4PKJDD7v4mKQTbMZWgmUM0buVKFh1gpN7juq2VpKajWt3pbX7TNersy/4QEIocAEKAQNQDarinq0rXyYMiN8t4Bs7CPKbFz1Il9KQg5R7BYk9wNb6NJ1JqKNtvRdaagjje7+7zY5ZJGxCCbPdkcOWkza5lIvfW+lqvalb8IlHTt5nR1Lj8ClFxyvNEltLcjHKoKQ5xa9kZS36qbV7T6lRa8viZUurW73ezOoblbAGAwiR/wC43Xlbtc8R7BoB7KpLmu61RyOdu7h16rkyfrQRhQCgKXvp94X8sfuegLTsr7vF+Wn7RQG3QCgFAKAUBHbS2mIXVLgM4JBbgLUByHbePlfFTygMUZwrOgYqpCgBSeWgqPUhvk5vqtnJ1da7mzutu3iZulxaIy5MvQo3UM3HpLZv6ToToT+tewhsT+l27pU3k3Jdt4dFaKSBhMWdjGTIHaSS2c5Cc1zYaAeyvNEi0PbYP0dM+HaU/wAtO75o0INlj16sq30LE301XKvetSINxPVsG3U2o/1bGFV4GTpLi3cAuY+Arb4hlkvO627cez8P0K9csS0rsB9YxFiSOQsAAOwc61N5MTEe52AWTpFwkAe979Guh7QOANZa5Yxk80rnBOVieigFAKAUAoBQCgFAKAUAoBQCgFAKAUB5zRB1KuAQeINeAhdn7pYWCZplTPISSGkJfJflHm+z/wB1pp21Om8xR622eDYMzbSLO11gRHCEc3DBSPYVY+21aHaOVwqzfHY91ezg0N9NkSSTxyQIXzJ0bZRwKkspPYLFvCofVrSdZxcFlmUJYJPdqU4eAR4i6sCSBlfQE8L2sefDSptjRnRoqEzGTTexKeUozbLma/DKjG/+KmmJX99tkvtHClFQIUPSI0hAJZQRYAcLgka9tSLSt4VVSZLsq/g1lI5JgdsPgpUkw32kOo5MPxK3troq1ONWGJdzq7ijGvTal3O77B2mMZho51VkEi5srcRy/Ud9cxUhok4nG1afhzcX2JCsDWZoBQCgKXvp94X8sfuegLTsr7vF+Wn7RQG3QCgFAKA8sUWEbdHbNlOW/DNbS/60BSIsLLjsVGs8MgiVH6RmY2zW0KN23A4cgaAt+ydlRYRCmHXKCSx1JLMdCzE6k6DwoDdoDFAZoBQCgFAKAUAoBQCgFAKAUAoBQCgFAKAUAoBQCgFAKA1MTgg7B1JSQCwYcxxysDowvQHkyYm4s0JHMlXB8A3/ALQHy2FxDfanVRf/AG4he3Zd2P8A1QHydiq3+rJPJ7ZXUeCZRQGW2BhyCOiXrcTrm969/wDNep4eT1Np5RSNr/RgGxEZw7EQM31qMesigX6h5g2t2i9WcOpz8NxlyXEOrz8Jxkt+zOjQxBFCoAFUAADgANABVW23uU7bbyz0oeCgFAKApe+n3hfyx+56AtOyvu8X5aftFAbdAKAUAoCL3jJEHVcIcy2zcGN/snuP/lARu4gYxSu8gfNO/VW+WIgAFRfx07aAs1AKAUAoBQCgFAKAUAoBQCgFAKAUAoBQCgFAKAUAoBQCgFAKAUAoBQCgFAKAUAoBQCgFAUvfT7wv5Y/c9AWnZX3eL8tP2igNugFAKAUB5YnDJKpWVQyniDqKAq+IwOKwsi/wSIsCOXKqftJa7Jk5sTfWgPaDe5Vjd8WjRBXZVJBBdFyXcKdeLWt3GgJddswmcQBvrDmsP7QCw7tDQAbZiOI/h831hDG39oBPs0IoD5XbKHFfw1mz5Wa9urZcvE/8x4GgPqOGf+JLNInQZSAmU5s11sb91m9t+6gJCgFAKAUAoBQCgFAKAUAoBQCgFAKAUAoBQCgFAKAUAoBQCgFAKAUAoBQCgFAUvfT7wv5Y/c9Abmzd6oRDGCsmkaDgvoj+qgNnzsh9GXwX5qAedkPoy+C/NQDzsh9GXwX5qAedkPoy+C/NQDzsh9GXwX5qAedkPoy+C/NQHjid4sNLbpYmexuMyIbHjcXbuFAYG8OFEnSCJs9rZ8iZrdl83dQH2N5cPmz9G+a1s2RM1uy+a9AffnXD6Enup81AZ87IfRl8F+agHnZD6MvgvzUA87IfRl8F+agHnZD6MvgvzUA87IfRl8F+agHnZD6MvgnzUA87IfRl8F+agHnZD6MvgvzUA87IfRl8F+agHnZD6MvgvzUA87IfRl8F+agHnZD6MvgvzUA87IfRl8F+agHnZD6MvgvzUA87IfRl8F+agHnZD6MvgnzUA87IfRl8F+agHnZD6MvgvzUA87IfRl8E+agHnZD6MvgvzUA87IfRl8E+agHnZD6MvgvzUA87IfRl8F+agHnZD6MvgvzUA87IfRl8F+agHnZD6MvgnzUA87IfRl8F+agHnZD6MvgnzUA87IfRl8F+agHnZD6MvgnzUA87IfRl8F+agHnZD6MvgnzUA87IfRl8E+agKlvbvFE8ykLJ/pgahfSb+qgP/9k="/>
          <p:cNvSpPr>
            <a:spLocks noChangeAspect="1" noChangeArrowheads="1"/>
          </p:cNvSpPr>
          <p:nvPr/>
        </p:nvSpPr>
        <p:spPr bwMode="auto">
          <a:xfrm>
            <a:off x="155575" y="-898525"/>
            <a:ext cx="4714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structure &amp; function of a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individual amino acids that connect through peptide bonds to form a polypeptide chain.</a:t>
            </a:r>
          </a:p>
          <a:p>
            <a:r>
              <a:rPr lang="en-US" dirty="0" smtClean="0"/>
              <a:t>Made from the elements, carbon, hydrogen, oxygen, nitrogen &amp; sometimes sulfur</a:t>
            </a:r>
          </a:p>
          <a:p>
            <a:r>
              <a:rPr lang="en-US" dirty="0" smtClean="0"/>
              <a:t>Their function is to regulate cell processes, cell signaling, repair of muscles &amp; development of hair and nails.</a:t>
            </a:r>
            <a:endParaRPr lang="en-US" dirty="0"/>
          </a:p>
        </p:txBody>
      </p:sp>
      <p:pic>
        <p:nvPicPr>
          <p:cNvPr id="13314" name="Picture 2" descr="https://encrypted-tbn0.gstatic.com/images?q=tbn:ANd9GcQC7CD_zlfAzOJJfXZQySVWKbBnehOyunx_PVnk8d1E8nZyoqf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5943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proteins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Keratin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encrypted-tbn1.gstatic.com/images?q=tbn:ANd9GcTyh98sDivgCanjRWmamswN8-rPE9At_FJAvvlWHy1VLYfS-uwa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4875"/>
            <a:ext cx="4040188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xQTEhQSEhIVFRQXGB0aFhgXFx0gIBwfGRscGx4bGh0aHSogIRolHRkbIT0hJikrLi4uHx8zODMsNygtLisBCgoKDg0OGxAQGzckICUsKywsLCwsLCw0MC41LCwtNCwsNywuLyw0LCw4LzIsLDYtLDQsLCw0NCwvLCwsLiwsL//AABEIAJgBSgMBIgACEQEDEQH/xAAcAAEAAgMBAQEAAAAAAAAAAAAABQYDBAcCAQj/xABGEAACAgEDAgQEAwQGBgkFAAABAgMRAAQSIRMxBQYiQTJRYXEjQoEUM3KRB1JigqGxFUNTkrLBFiQ0Y3OToqOzJVTD0eH/xAAaAQEAAwEBAQAAAAAAAAAAAAAAAgMEAQUG/8QALxEAAgEDAgQEBgEFAAAAAAAAAAECAxEhBDESQVHwE3GRwSJhgaGx0RQFMkLh8f/aAAwDAQACEQMRAD8A7jjGMAYxjAGMYwBjGMAYxjAGMYwBjGMAhvEPNOkgmGnl1CLKdvp543Gl3ECls9t1XkznKvN3iS6DV6jWaLWQyTSPEmp8Pei8rDai9IA9RW2t8iDyearJbwaaCTWattbOU1UesCQxtqGTalJ0QiBwCJL54O8kg3gF/wAZyjy/rtWYvCep0+g2tcBxM5kf06r0yKUC7eD+c/CvHy0PB9R/9F1cwkTr/s0h3rq5Hl+NrLxtxHVKLBPy4wDs2M455i1s37PqNB1JlPh4lkeQOwLLx+yAvdtaSknnvDz3yU81eNONa+qTr9LQyRI2wExkMCdV1KNWscsZF9in1wDp+M5jqPDo4x420bSDoQHonrSHZv0m4kW5Hck3nrS6iCTUyr4jqDGsel0zacNqGiG1kJklUh1t+oNu7kih88A6ZjKh57nqXQRyuY9JJOw1DbygNRO0SMwI9LSAcXzQGVDxCRj1otM7S6X/AElpkgvUOFYsg60QlG5hHv4oWASRWAdY1mpSKN5ZGCoilnY9gqiyT9gM1pfGYFWB2lULOyrCefWZBuUD7gXkL5k05j8G1aFBGRo57QSNIB+G/AdwGb7kDKRPpNUsPgTzauOWE6nS7I1g2FbiYrb9Q7qWx2F3eAdgxnMNP42/+kV1v4/7PJqX0nIPR6dCNHBvbuOpRufk/wBMj55JpG0yKh1BOo8T/CbUPFvEcp2jcgJtRwB2+o74B1yaUIrOxpVBLE+wAsn+WQ/gnm3R6tzHptSkrhS5Vb+EEAnkdrYD9cjfBpt/gqt12nvSNcjdydhvdZJ3A2psk2OcrGg/a08vM7zRdIeH3CI43WRTsFFnMhBIHyUc4B1TGcf8d8QZNfqX6ldPVaKguocS7Wjh3Rwwj0yK+42CexY0SBkr5akVtTr2Z4y66jVBCdU/VFDhRB8OwLu5vj5YB0vGcx/oweTrQdUtHv8AD45AvWeQagkrcx30EkXsUAP7weo1nTsAYxjAGMYwBjGMAYxjAGMYwBjGMAYxjAGMYwBjGMAYxjAGMYwDC2lQuJCilx2baL/n3z62nQsHKKWHZiBY+x75lxgGMQKAAFWlNqKHB55HyPJ/mcxroYhdRILFGlHI+R45GbGMAxtApu1U7uGsDmu1/PHRWiNopr3ChRvvfzvMmMAx9BefSvqFNwORVUfnxxnmTSo23cinb8NqDX2+WZsYB4liVgVZQynuCLB+4OeV06ABQihV5UUKFdqHtmXGAfHUEEEAg8EH3++YzGhpaX00QKHp7gED298y5zrx3xk6fUSauMBpS8kdMTTRQoqlOPf9oPHyLt8yMc0g2krs6D0F27dq7flQrg32+/OFgUEEKoIJI4HBbuf1yoabz6A/T1OndCFDM0R6qqCSBdKr2aPAQ9jlo8O8SinTqQyLIvYlTdH5H3B+h5zlzslwycXujYWJQNoUBeeAOOe/H1vPnRXbs2jbVbaFV8q7VkNqfOGjQlesXINHpRySgEdwTEjAH6HNzwzx3T6glYZlZgLKchwPmUamA/TOizNz9mTdv2Lv/rbRfy7988jRx7t/TTd/W2i+e/NXmfGDhjWBRtpVG0UvA4HyHyHAzJjGAMYxgDGMYAxjGAMYxgDGMYAxjGAMYxgDGMYAxjGAMYxgDGMYAxjGAMYxgDGMifMnihgjHTrqyHbHuBKrwWZ2A5KqoLVYsgLYLDIykopyeyOpXJbGU+fQzJEZm1M+4C76nJJ4HpA6QPI42EffMmm8wy6cga4VGe0xAXb7fjAenb/3i0BfKqOTnp6yEnZprz7/ACSdNpXLZjPgOfc1EBnHvFmDywRnncxf/wAzUTTtf0/AA/lnYc4d5g1gi1LoWVJY0kCK/HPUmEdA1alZbBHf9Djnfz/FiUbcSvtdfZ39j3N4hsjknPLSOdgvv+VB9tq7v97PHlb9oniOlTtLK8kpYmnqkLy1yIV2bRHfrPHCg5C+Lzrv2qR04UCL8uACx447UP0OdP8AIHhBh0hS16z08wunTeN6xnggbUYD5XuPcnM9Wp4cbnnaWpKrqJy9fqza0vlOBQAVedqILPIyqKNUqJ6B79l9uTkV4t5XAXdpzIzxtYjZye7MoMMrHfHKK9mr2oXYnPDY49LGV6xjQE0ZpCSOfhVS20V23e+behdXjikRy0ZPzHvYFkC91sP1zz/GmnxJnquC3XqQflTzvZWDVk2VBj1BXargmqlH+rlDUp4C2V+EsFy+Zyrx6FtPqTIFBB/GAAsMwAXVR12pw10b9TE/ly2aSGSEB9G4eEgEQO3po83C9EpwfhNpwAAnJz0lWVk+TK1G5acZFeH+PRSMIm3QzH/VSgBjXcpRKuBY5QsB75K5amnsRGMYzoGMYwBjGMAYxjAGMYwBjGMAYxnxmABJNAdycA+4zDNq0TbuYDddX9FLE38gATfbMiuDYBBo0foaBo/WiD+owD1jGMAjPF9TKrRRwmNWkLDdIpYDapb4VZb5Fdx/+4jQeYZWiWSUxJ1YIZYtqM21p2CCNvUN5LMoBGzvzXfLQUBIJAsdj8r+WY20kZXaY0K7dtFRW3+rX9X6YBW/DPFtRLPArPGorUrKuz4mhliQEVIdponi2r1d/bxD4xMYoZ3aENJppJl/eKigLEwD+shu59VcA8Dg7p5NKnU2dNNqKroNg9LEuNy8cGhVjITxPzJErdKCBZunasxIWOPbVre1mNGvgRgCKJBBqMpKKu2dSb2Jjy/4i2oh6rLs3MwCH4k2nbtk5/eAg2BwDxzVmSyo6bzVICd+i5NlujKh7Du3VEYsqvsT2r5Zl/6VSOQselKX+aeRRVkgemLqE8jsduV/yKVr8SJeHLoWnGUyDzRqQVLRRzKe4itXoAn0BmYSHgcWvJrk8ZbNDrEmjSWJw8bqGVh2IPY5OFSM1eLOSi47mfKl4lIsuvAYjZCqpZPG5yJXBv3pNP8Ao5y1ySBQWY0ALJPsB3OVPyqVfdLIV6kpMm1q3DqeuiO/pj6af3My62XwqPV/ZZJU97m34gsYBhMwWNmFptJI/NtUj4bq6IP0z3qov2reB8CghTYov9R7rRKkH65X/FtS0EujVQQyzMAlfEjmrvkE0fY8X7ZaJ5enKAtuZLJjFX6QBvFkUvABs+4r64LXWS+UWkn1uUHyv5ibw6RtLMWOkU+gsbaBW5HPdol5Q3yuwkccDqiOCAQQQRYI7EH3H0zlHniCtQsm0pvtCGAvt1F7Egi+sc8eV/ND6L0MDJpb5UctFfdox7p7mPv7rz6T6GmrXilIonHJ1zIHzb5S0/iEeydPWv7uVa3oT8j7j5qbByX0WsSZFlidXRhaspsHM+bCs/Puh8qTw+Ix6GYCROsgaROzKB1Ta91YxqQRyOQbPc9R8Rm1g1mnVI4mH4jMysV3Ril2PYJBUyK3BO4j8ovIrwBDP4jPJdUZySP/ABF06H/y4W/nlmgIVUG1UUISCg2mr5Qe4O6u3es87U1LSsSp04wbcVv+jO0PVWWNvQHIDgHmii7lB+ZHv9c14tNFGjbYwiUxKRpVhCR6mA5PHzH65h1EyRyJE/TLsA1PRMhO5dilr5DdP9LzZm0yurwHbt3Dcp7BWALcH639rGZOly3K8iveNSLLoI9RHbCGVWVjwWBbpO1flWnY7fkBm75Mm/AMX+xkaMfReHjH6Ruq/pnrxXVdeKVIx+BRVyoBLHbxx7R+xb6fciO8kzHqTqfdIXP3PUQ//GuaaclKm10z7EUrVL9SzazSRyqUlRXQ/lYAj78+/wBc1E0+oh/7PNuX2i1FsB9FlH4i/wB7f9AMkcYjOUdixpPcpeo82+Kwv/1jS6ZUuvTvIb5bZd21b7fiBOeADxdo8G82wzKvUBgZuF3n0seQVRzQ3AggowVwQbUZtyRhgVYAqwogiwQeCCPllW8hIH086ONyid0Kt6uEVEG6+5IXcfqTl0dRLdkHTRf8ZWI/Cen/ANmmkgA/IDuj49hG9hV+iFMzpr9Ylbo4Jh7sjtG36I4Zf/WMvjXgyDg0WDGQi+YSP3mk1KfXaj//ABOx/wAM2vD/ABuCZtkcnrq+m4ZHr5mNwHr61liknsyNmiRxjGSODGMYBo+O6cyaaeNQSzROAAaNlSBRH1yC68gbTxxGYJqFUDqBw0fRbfJuElODJGSlnsVX55a88GJSwcqNwBAauQGokA/IlV4+g+WAUqDU6lldoG1DSdLUbt6nZuD1D09w2FgAwG27Hx2ayV06O2l1QBkcMrCNXSUMLj+EdYb2s8/Qkj2oWCKMKKUAD5AV35/zzD4j+7P3H/EMAq3jGnafT63apYxaJ9PGoBsySRb5AB72Oio+ocZOeCwss2uJUgPqFZSRW4fs2nWx8xuUi/mCPbJRVA7AD3z1gHwnIaLzZomcRjVwliaHrFEnsFPYn6A5D+dtS0ssejWtmzqz32K3tjQgclWYMSOL2UbBINfkRnQwNFGbkIcsbUgHqXtqySu0Uar58Zh1GtVKfClfrk00tO5x4rnUsZxrT+Y9X4ZM8ClZ4Su+GORiNoNjaj+plCsK2ncK21XOSs/mlfEYzp5500W5TwGkBdyCEBkKqgQNTbVZixAFgWG2p3pqqlhmN1IKo6TfxLkWzzX4g0SuEJWSURRIR3Us0m5xfFqgZueLUZWY4RsUIi7CFCotMFogmwNx5v53we15E6yedZIxqHCmNdqx6okWW3D8PUUVk2rdWCxDeog3km+slN3pGNmyyGFuLBKjdICF79qu+eM8nVVlNrl547/HmehSpuK6my4UKTu6ZRNoUggkKNrD0j0gNZ7C93IHOZNhJTYRZc7AHPppqB/mVO3sas+2QGp8VKTwLIVgWVtgQurSux2hA207FX2vnsLK3WTkas29t3PO4q3a22/lFFrZvpyfred33J2MGq1NbpncFQHchR8QHLVZItaYAkcUR7GtL+jvxz9j26edgIZKO49o5T8V32Rz/Jv4yR68zkdJwu4BmjFN73KiEkjjkbl2iuBZ97hJE7hh9wc0aafBkhVV8HU/OMo6Ahv9+4jP8HLS/wDtLJz86zBpZgYgqQiZr3OPSAGb1US35hdULqvbOdaTxGaIxjd1YowyrFI3whithHokelSoBsAMQKGWrw/z1EGk6kE6BmDBqVvygEUjk8V8u3tkq7dSpxLa1v37FMVwog/N3iknXiiRHjMJDIGClgx5AUrdp2rLX5a1XG9odS87KOrI8e2q/Ku4gbQT2X75BeABdXrZ9Zpiw2OhUPxuB3LICCLU8Gh7ZdzrHDdMoOoRa0Ttr3JYjij9PcfPip4wa6048Kgly/2Vb+kGFnhMpjK7KcFiPyNZ4B4PSaXKRnSvNOovTsskbD4lfjimVk4J+K93bv8APtnKYtaoAD7lNC9yMBfvzVf45Oje7XfeDJJOyZKeFeIzaZy+nk2WbdCLR/4l9m/tKQ3ayRxl28O/pGiIrUwyRN7sgMiH7bRv/mnHzOc7h1KN8Lq32YH/ACzNmuNSUSuxL+VPMcUEc8rSL13jhQIT6i56jMdp5IDSm/qKzoyzJuRthAK0FKHcoHIIWrA5r+WchdQRRAI+RyT8q+JNpp41Vm6MjCN4wTQ3najIB8LBiBS0CCfeiKK0eN8RJWtYviaDTdSSYwxsfy7UvtzbUKDk/qAB9ceLNURDClLK7OPUApIDBT3JAF373xeZ2IiLPI8ypwwVmB5HFBhZ5Fekn2++U7xSczSmRDQB+AgVR/yPv+v14xzn1LYxcibiYSy00Ykd1raVMYAVm9UgNnlVUjgnkccWNLygK1Mg9zECf0kY/wD5Dm/DD1kib1l2baJSaAC3wig1fFXXJvnNbwSDbr5lBsJGwv526gfr6T+uaKUrt+XuivZotOMYJzpYfGcDuQPucp87N4fqwy02l1kvqW/VHK/5wPdTXP0+w3e/6RHVY9PqDRGn1UTuO4KOTE9/pJf6ZpeY1gj1+kicJFGKdaodRiXO2/cAxR8dvVyLK51Oyvy5nbcuZfM+ZXdT43LLqP2XSdNXWISySygsFDMVVQispZjTH4gAB73m0sOuXnraWTjsYZI+f4hK9D+6cKzV0zjw7ExkZ5khuBpFFyQ/jRH3DR+qgfkwBU/MMR75ibxHVKLfQlz79CdG/l1unmtr/NECI66gSaf0mxMm0cgihILjJ+gYnO5WRvgucUgZQw7EAj7HnPeQnlvxSJtPpUM0fVaFPRvXcSEG6hdmsm89QyjGMxarULGpdzSjuaJ/wHOAZcZEf9JtKOWmEY+cisg/nIoGYZfMLheoNJJ0rADmSEBtxCqVHUv1EgC6JvAJwnOWeavOMmpJTSOY9P8A7ReHl57q35Y/kR6m7ggd5TxbxDW6lm0UcsemlmSX8OSAlkjC7QQ4lKuzFlG5fSvq7leeeeKrCkarDG0DxERaxSNoTlVotQRpLPDL3Uk/LJ0+G+TqVzE2nWZtwRav964DO1e6lrPf8xv6D3yV0Wr1agLpm8Qm28XG8rqtezMxKWP6vJ+mTXlXym+rp3DRaUdqtWlHyT3WP+3wSPh/rZ1PR6VIkWOJFRFFKqigB8gBl1SpFYSucOEyeaZ01Q/auokrqiB3QK5AYgKyMig8sxvatkUD87To3L6fcxIcP6n7EEMEL/IELY914PcZYP6RvAxKiapYjI8IIZVB3FGIJKAd3RlDAc2N1AkjIARw1D0aaI2WCHcGQqaZhZ3DeV57mz7Xnz/9QUVLEcvN/Y36Vtrf6EF50gEbQAMzE9QtuNnsvO7vzQFduBVVkCzrVsQARzfb/HLVo/L3+kdQzw1HoYlIMiLXUf8AOsXFUNigvVAhgLJsWvQeUOjIRpoNOkbJGwmkXqOpVdrKob1G6VtxauW4JOeroK9ShplFK739TyNdoqWorub8itohbweCeUjZp5WZA/5ovXGAt9yFf018QAA+LK1qJob40sCBuxkADN9o1UsfsSD9MuH9ISax1hR9P+5LvJMlGIAKFEwDNuBClz0zyD2LD1Z60Hg8cQIT0kj1OwDOxo8tY3i+/IoD9M86viXFJZd8HoULqPCmVCHSahjGkcIjVnVtw05QKEJbcfWWX4K9S+4+eX1ZULBwNy8E7iOSCAQKHEZBHq9x9xjU6jY1XsYWDtKH8pHYDaKUgE9gQe2Y4uxBZht9R3bauh2rgUCzcVwMyTlxcrd99s0JWPr6czMI2C/iDaVL+n1K/G0Cqr2r5fXIiWMxKWIM0YPqWj1I149QJJMi2SAD6iFJ3NwDLdO2NgWOG9PNG6IJNA23vZ5+vMf414r0IN3CSMdsRerJcAek82qWx28cdrNZBRU3Z9997Er8OV333uYm/ZjyD3+WYXGnHbeftmrpPAdT0GmKdGCMqGaQHeEtQzCPggIpLHeQeOxyzeH+TYSIzK+87qJaVhZU0ydNNqm6qzfHNZa9P4btKT9SHjJ7JGn/AEd65IdTNpgPRJ+IrHurFj+G57eq2K9vhYe3NzGquYlVaX00uwil59VkkCyQPndfTNBGg0A6MkcUcDklGVeCe5WQAfEPZubA5o99vw3WNt/BUzQVUbekduK5ItBVbqv798lIrkm/ia/RpebdYr6dAD8bA0e9C7sfQ8ZS/wBmXN7zRr1WURR9NpFDGRuylySWHpVnbaaFKrV2NZXV1nP4utRT/VjjC1+s7K3+Aytqbf8A32LISjGOMm9N4bG/xIrfxAH/ADzXk8KEcibOElTgDsHjJ3D7lSp/un5ZoafzFGRyHJ5up1HY1wOm4zW8V85RqsaKZDsffTqlk7WU1IhX2bt0+a7i8thCtxWRCpOLWxYk8NPvn19AOCHCspDKe9MpDKa96YA1kfpNY8+0RCSRmAbYikkBhY3Vwo+rEDNiTw/VBd7aWcL8xsb/AIXNfrk3Ga3lYoLBqfFJNVA8ZpZI3JbabWpdxR1Jriw4o8iq54J8+CQASIoKN6hfUFg3YJPazZsfWsgdFppgshZGBl2jburaqbiCzD3tifTfsPmcmPBPCpNrF1Lhf3jA9xd8knj0+wusyVGuK6fQ0xVoZJ+ZG2m0kLGY7WVysbncQAArXGK/NXcHkk86vhDiGfVyS7VFrHd0voLsaLe34gHPyzcjSENsaSRIaDQruagR3omz6W/T/LKF49ZkJSJJdSQD6lF8DlmNWLNgdrJr51fFucrR5lHEo5ZctX5yi7RFpj/3Qsf75pP/AFZE6jzFqX+BY4h/atz/ACG0A/q2Un/TErKrb0UNW3bHyb7CiWN+1Vkxo/LXic4/NEp95SicH3ARDIPsdp+2XPTNZk/VkvFk9lbv55NTzIz6gDTCV59TKQI0J4X1AliiAKqgAncRde+dc8Tjh6DftQjMIX8TqgbKA5J3cZFeT/KUWhUkHqTP+8lIq/7KizS3z3JPuT7aHjqDV62LTMA0MbAup7FlXqtY7Gh0V+0j53Cwgk+Zr+RdAG1U+tgSWPSPEscPVZi0lMWMih/UsfNAH25FZecYJyLdzqGfHUEEEAg9wex+4zy0yjuRmF9eg98g5xW7JKEnsiJl8B00c+mEOmhid5wzPHEqtUatL3UXRZVU/Rjl0yr+G6gT60FPhghbcf7UzLtA+yxOSP7S5aM9HTO9NPqZ6itKwxjGXlZFTys2sjjDEIkTSMB+dmIRb+aqN5r5lD7ZAeadJ+ymKSFCYH1EbTQot0yP1erGo9yEa1A9R2nve6weLaJy8c8G3rRhl2sSFdH27kJANG1Vg1GiPkTmqBPqJYupp2giife2942MjAEKFEbMAgLbrJBtVFcnBw0PGBBrZ9F0Jtzozy9WFxaRmJ0u+RTSGMbWBDU3Bo5M6Xy9pk2noo7qSepIqs5LEszFiLskk8UPlQyQjhVSSqgFjbUALPzPzOZMHRjI/wAW1/SMPf1uwoVzthkk5vsPw/b3r2vIqfzK+y1gp70zBXYcpqZemDanhxTccgcGzgFlyH1HlbSOzO2nS2NuBYVz83QEK5+rA58Xx9TMYdh9LiNyCCQzIJPh7lKYDd8z2qzmGHzGzxxOunY9ZGkRS6j0KqNbG6BO+gOfa6s1xpPcExJGFjKqAqhSAAKAAHAAHYZ703wL/CP8sgh5oXazPEy+mBkDFfUNS7Im4g0p3Kb70Kq+2JfMJKVFCzSbJWoMtAQlVJVmoNZddvYHm9tVnQWBlBFEWD3GUTxLQHRmioOn3XHKxsRqBfSmDXS8ACQVY9LEHl5zSeNkRgsQzbYvjZUW3j3GjXvR4o/y7YdP5q3dSQx/9XGkh1KmxvPW6vpIvb/qwO9XfNdq6lONRWZKMnF3RCA3GSqsYm+AiuaT2YUDxxzx/LG0M6jixQUKoruB8PA+ItyObPauMmNJ4LpdSHHQMRV+ejK6KxZQdymIqD8RBsXe77ndXyjpLtojJZs9WSSQXVXUjEXRrtmH+C9r4L/HXQqOn1DOTFChncjY4XlV5DN1GJpBdWGJJAalPbLP4D5XWNxqNQVm1VUHr0xr/UiB5A/tn1N7kABRYIIVRQqKFUcBVAAH2A4z3mqjp4087sqnUcjT08QYSqwBVnYEH3BABByu+WNOo6sEihnQ9NieSQnCkn5mMxP92yy6L8/8Z/5ZXvGlaDVrMo9M67ee3UQEUa5t0qvmYQO7DK9bC8FPp+Of7+gpvNjT03h6TTGTUh2RXKQoxLRi6G4sSdxYj7f4ZteNA6DR6iWBqSKN3WNuQDRPoPcermjY+2Smh04aEoZBIh4G0VtHsByTx9eR+mUr+ljxGT9hfTbo/wARlVpd1AAHdTA9mbbVAmhuPAGYYbpMunOTx9ij+BM4hHCbmALO4Dm2APCvabhfJcObsCgOZF9fIottTKoHylKD+SEKP5Zu+XPKmpnVFjTpRAAdaZSL+ZSPh2JPNnapuwTnRvAfJ2n0xD7TLMP9bJRI/gHwoP4QD8yc2rTqTu0UuRzTwTyrqdSqlIXEbc79RI4Xk2dqklz8/hAPzy3eH/0Y6dFJmcytXwoBEl/ZPWf1cj6ZdPDP3Mf8C/5ZtZpjSiiFzkv9FcgEWoRSqevTseO9RQl6r8xv+eX8TFbRm6QZS6sases7vi4sBk7+598pHlTwiTw7XNFKylZApRlJrbt6QuwKa4o7HYbu5y467wESzRzMx3RNaJZKH+IH3+oquO9Zg1EbVLk6dtmaWr04SZDHvZXQlgixkvtoWS4CqpuyQQPl3GR+kjLIqD1r1SoQS10+SzRsB6X4s9Sz+nGbvijdadQN2zesasT6GK3IyMA1sG2haII5J5IrNfVTURqB0+upoxJyVVLtTXJ9V+ogDla+tH+BM+yxxjrWy6axs6I27zVkEHmg+4WFB+/fKr4NpJJWqKhNNcruRYjQml4+dUoHudx9jdn8T1EhSYSdIvJsFrYITbuTbY9SWGF+x3e3b35QiCwvOe8rmv4I7RK+hov/AHzmiD4E5fREUuKa+We+/ma/lvygmmmMtBm5O88m2NsR7LZ5pQBlnkmA7nI/V+Jgdsqfi/m6JGKBt8g7olEj+IkhV/vEZglqMtRvJ+puVLF5YRbp/EfllU8tardqDL3/AA5Hv2/6zNuTn59OFf0K/PISTV6rVfhxRuQbB6ccjD7GUhV7ewIHPxj3tHgfk3U7aZl0yk2/aSVjQHO2okIAAFbwAAAAAMlTp6mavbPL5d/I5KVKOCR1PjgBIJqhZPtzY/5ZGx+ONN/2eOSf6xLa/bqGowfu2T/h/lDSpMSyddgikNOd5u35APoU8flUZZlFcDgZqj/TpSzUn9EUvVJf2R9SkQeBa6Xl2i06/W5H/UKVUH7M2SEHkmL/AF02omP1k2D7VDssfcnLRjNdPR0IbR9c/kplXqS3Zq+HeHRQLshjWNbshR3J9z7k/U5tYxmopK/5x8xjQpDKwuNpdspokhBFLISoHdrjA+XJyI13mbVIdHG3Qjk1EUsrVFLMF2tFsQdJgT6ZeX+EkcVYy1eJeGRzmIyX+FJ1Eo/m2OnPzG124yKXyfEohEc08XQWRIiji1SVlYx+pT6BsUAewAGARU3m+Ya9tKqwuBqY4RGFcSFWhSV5t1lNqBydpAsL3si88PmeeTWS6aNYVjbqJppW3Nuk0/T6ocAji3cAAg/hvktP5ZhZmc797aiPUbg3IkiRYwV44BRNpHuGYe+a+l8l6SMwukQWWJ+oJgB1HYhg3UerYNvawfn9BgEV4J5p1UkWlmlWCtRqjAAiuNoTrhjbObJMK18gT3zH4R54lkIjkjjWQ6lUUAmmheR4xIL53h42UjkAgf1hlh0vliCOOCJd+2CZpo7bne5kJvjkfivx9vlmE+TtNemba27TO7xNu5uRi7Bvmu4g19BgExq9Ekuzet7CSvJFFkaM9j/Vdhz8/nWa03gkLBgUPqSNDTsCBCxeOiDYZWYkMObrngZI4wDSi8KjWQyLvDEgtUj0xChAzLupm2gCyLNC+wpB4VEixqqUIozFH6m4QhQRyeeEXk2eMpGplZdDqCzKXePxFmcAqfQzKL9XNVVnsAAKrma8R8xuksgQqyhZqtQKaFC3+03kAgg2gBsUe24CZfwOAgqUNFI04ZrAhYtHRBsMrMSGHN1zwM+T+Bwvt3ByVDAN1ZN1PRZSwayhIX0k1wOOBkRL4rqUchnhZVfTWBGwsamQRkXvNbeWB5vgHtZwSeZJxHqZdiBYl1JCnbwdOWCHiQsb22QVHxCiK5Ann8DhO30sCpUqVdwRtQxiiGv4GI/XPEfl7TqAojIXorBW96MaXtVvVzt3NTHkbjzzkX4l4hOm5GnjUpNp/WEIG2VtpQgv/WHe+QQO/JtAwDDpNKIxtUuf43Zz2ru5J9sz4xgDGMxanULGrO5pVFk//wAHJP0GAY9F+f8AjP8Ayz3rNIkqNHIodG7g/wA/5g837HNfSaqO6D+p2NAggg7A+0giwQpBo1m3NKFVmY0qgkk+wHJOAV9/KvPp1MlewdIpCPpvdC5+7Fj9c2ND5XgR1lcGeVfgeWjs/wDDQARofqign3vJaHUK5cKbKNtb6HaGr+TA/rmXKYaelB8UYpPyJOTfMYxnxmABJNAdycuImv4Z+5j/AIF/yGbOa2jIULFuBZUW/t2B+xIObOAVD+kDT1+z6kfkfpv/AAzUB/7qxj+8c1ItYmwoZZgOmoAUOQHthtNAn10CFv517ZbNTFFqoZIyd0b742rjlSUaj7EMDz8xlE07SQs+kmNNuQlx7qrgrOn1IBsezAjmhux6umnadttyUHk37PSIWM9EMskqvYKMpBZLYg0CB6q/n77Oo08kP4SiOOOZ9qiy3qK3t3d9rba7cXmCQPIkiI7P+LSooBL8gl3Z/SygDjsLq7sZh8UeBGjRElWRUbh79FbSrAsSNwbb8PBF32GYVHHt7FrZoeZJSqIsbfEoESmiY2lIGxiO+wizzwFOfH8VCbNLpkeWRECrFELYKooFuyovHxMQMx6Ty/P4jMs3U6OkUluotb5WYUTDYpUosOoe9sQOzZ0PwXwaDSx9PTxhFuzXJY+7Ox9TMfmSTmh6FzSUnZbtLr+lsdp1+BXSyU/R+Sp9Qd2um6cf/wBvp2NkfKSbhv0SvucuXhPhMOmjEWniSJB7IKv6n3J+p5zdxm2lRhSXDBWKpzlN3kxjGMtIGsn75/4E/wCJ82cwySotsSARQY/c8A/q3+OfdROqLuc0LAv6sQo/mSBgGXGMYAxjGAMYxgDGMYAxjGAMYxgHnpj5D39vn3/nnzorZO0We5oc+3P6Z7xgHkoPkPb/AA7Z56K2TtFkUTQsj5H6ZkxgHh4wbBAIPex3++a/iysYJRHe8xuEo0d201R+d5t4wCqS+ESq5ZDPw2lZbmYi+qBOaZubjHIP1rkm9bUQaxpZWSORVMU4Kq5tmE0XT2u0tb2iEhUgIE3USK4umMArb6KR5Ieks0cSxTkB5Grq7oOkXG8kjiQgGxweO1xz+FyyRFRHOoMcXUWWUktIsisSpEh5ChrYGmtavbxdcYBU9ZoJOszPHM8S6glQkhsR/skacesHb1A3pHc2a98wjw3VGKUt1uoNAixfin98RqA101GUAxDeffkHucuWMAjfCdOyvqSwoPMGX6joxLf+8rD9Mz+LpIYJhAamMbiI/Jyp2nn+1WbeMArEkBqKodUIAW6iGRi+4ou1j+KWKA7gRfxENR+LNePwfUSLKs3UJ/YkSMGU11G/aA4ba1M4UxAubv2PfLfmr/pKHc69aPdGLkG9bQd7cX6RXucAr8+nmKjYk4j6cIZN9NQlYygW97ttdjyvAPYZ48UinLxCCKVVUwkEuxNdf8VT+MAtRgH1Biweq9NZK+JeYYoojMpEqCOWS42BB6K7mAN1fFffJjAI3wDTskTK42nrTtX0eeRlPHzVgf1zz474FFqlAktXW+nKlB0ur2kgijQtSCDQsGhkpnwmuTgFDk8qaxD+G+nk7gMS0Rom6ICPf15APyGZdH5N3TJ+2OsgKOeigpO8fDk8yD6elT2KnLSfGtN0+r+0w9K9u/qrturrddXXtmPxHxbTQ/iyzopSNmreLKcMWC9zwnt9crjShF3SBJAVwM+5qf6Ug9H40X4n7v1r6+a9PPPJrjMsWrjYgLIjE7qAYG9jbXqj+ViFPyJo5YDNjGMAj/HkkaBxFu3enhTTFdw3qrWKYpuANiiRyO+QviSTAAwQ6jYdPqEVN/IkYxmMnfJxwHok+ntxYGWrGAVY6CVXnKpJvkELBg5o7emrj4uGG0+3bH7HKySK0cxl6wJZntCo1Ksu0b64jAIocAEHnvacYBXPAtLOJ2aVnu5bFHawaS0O4yleFqgFBAsGuxseMYAxjGAMYxgDGMYAxjGAMYxgDGMYAxjGAMYxgDGMYAxjGAMYxgDGMYAyuP4FKYZINyBDK0qOCwYltR+0bWqtov0llJJu/SeMYwDHrfLLSRSqNsbypMGuSST1SxLEG3PzwFHHHb9cs+MYAzT8Z0PX080G7b1Y3S6ut6lbr379s+YwDSl0eoLxT1D1EDps3NsKydP1btt7wY/6vZiPrmrp/K+2KWLevr0cemDBarYJgWq/h/F4W+Kz5jAPWo8CeSXqyBTvijjkQTSqF6TyNa7a331DwwFV35zZ8K8HaLUTTllPWssoHClT6Nn0Km2+bjcKs4xgE1jGMAYxjAGMYwBjGMAYxj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6" y="2174874"/>
            <a:ext cx="4041774" cy="3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Monomers (amino acids) to polymers(protein)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encrypted-tbn0.gstatic.com/images?q=tbn:ANd9GcRU5fAhVS1FD-0cBA4XonxR-JkkNgvwptMGMa74wyATgGNUY8k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3058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synthesis vs 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2</a:t>
            </a:r>
          </a:p>
        </p:txBody>
      </p:sp>
      <p:pic>
        <p:nvPicPr>
          <p:cNvPr id="16386" name="Picture 2" descr="http://www.hobart.k12.in.us/jkousen/Biology/dhspro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1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encrypted-tbn2.gstatic.com/images?q=tbn:ANd9GcTwiPmgVWPOlegfyN72ugvYGI5mj9sXq6c364MnpFw8r-qfNXZ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21" y="3901281"/>
            <a:ext cx="7010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- 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600200"/>
            <a:ext cx="8305800" cy="2209800"/>
          </a:xfrm>
          <a:prstGeom prst="rect">
            <a:avLst/>
          </a:prstGeom>
        </p:spPr>
      </p:pic>
      <p:sp>
        <p:nvSpPr>
          <p:cNvPr id="5" name="AutoShape 2" descr="data:image/png;base64,iVBORw0KGgoAAAANSUhEUgAAARAAAAC5CAMAAADXsJC1AAAAxlBMVEX///8AAAB5eXm0tLT8/Px9fX3i4uLe3t74+Pjl5eXo6OiOjo6xsbHt7e3Y2Nj19fXOzs5jY2NycnKDg4Ojo6OdnZ386PHExMRdXV3S0tLrAIb+9PiUlJS6urqzs7OmpqbsAIv4utb61OWRkZH2pstSUlL4wdr74Ozzjb7wYKjyfLX2q87vUqL0lMHuNZf85e/5y+AkJCTqAH7xcrD1ncbtMpYQEBDvVaPzhblHR0fydbL5x973s9LuRZ1gYGA9PT0vLy8cHBxOahxOAAAZh0lEQVR4nO1dCX+iPhMeFMULsCCyilRE6611W23t4bb9/l/qnUnEExDU2t337/PrIRJC8mQymZwDcMUVV/w/QNa1OlSSAFoRr3KpRCoHGn5d++mE/RR0gHRJsgFSSEgmj9/kIQWg/mcJSeBvRqkpyg0SojaBCNGUimn8dMJ+CkQIKLpp3lXMkrgkxLQL/1lCmiqYpkJVxixWbKooeSLp76syab0CmTpqtwpdKTrWdUw1+z0vmikTJBPAkDIGiHpCFwGlQy2c/UWnIVuHZEX9RGKQFJBuRZRmVP7s97xQ68sPYv7scZ8RKBCQzHxgQ0jpJRoKOVT+1ACcGbmX5QeUDunssZ8NeRH/qEIqdZMUJab5Cjk9kUh9nP1NubuzR/kdIAkpMAm5bRYUkpB69psk5N8gBPLJPKi/mQ4xi5C/LdjfpEP+FUJEU0XViv9VE9sZVcLqLQP/PS+CCCnW6v43fgorWXjSi9/5ngBCSqYq/V2MJC70HvkFMnsQmWGmXygJ0XApQpK1/D6S/11CCorv12pN/VcIEcVzviWAD9TntYR+fg1+CgIIaep6UB6OQCW8b3T+Rv4E+Jtg+Qw2ALfneod0oAuX+5sGAW5SiT1oTG7qZ2sOa4cqRfrvaXkD0sqM+NKZ3lHKHgxi/C16JCghcklS6pnzvKOUjhCo9q1WYWQEl126cCYNouq5SOGMaMG+FyUz9HZSPcM77Eq0cPJfoFiLhwYKm6fX7IPvWOHnh1flw0rzZF2XiTFe+NPWCJscOYTaabUm3sScflbjOC4ipvWgCRGGTLxakPlRNRKxU6ecMk8QdyBSPv9QbmTYUdv96FpxH/n8ypSRbVsGFZtWJVjkVOH800FRkY5uhZaO7+TpGa9nL9YUxVjP/vvjyUge/aoTkY1TW+tHl5sOhWUlYC2ITjN3gQOVmc8X5WzdyZiw4/VSjq41KB953piSNhHzWQERZKi9CAd7xd8FM9xAPcMDSyAhRYFZIkyFh0pIUjBXhBRTel4lqSpexjZJf8TLoCwcWXKkQUzhBs0L1ZAkI6ME65CsoK3GTVjLppNUKRca4Ly783KYSyRKoL5QZy4wtPLbPHK4IkWW1h+B6M/dYisjY1+y4tvKFIUbWBHCxtcS8JFK/bnQcKsuCVxGyDrLlVaT3b4whZp80vhNTaD+v/wSEsQUBBKcTUK0S0pIAmze5DMaEuJTydCDJMQWarRoIhZo1UdBRYXKGjNZEJTwqUxFeGLjEEtCRCOdNosX1CGk4m6+aPwhywn5sm+NAEJyXzcQmxDqyhtKM7Ps06cFlJEwQm4EXo9WrUyd7EZsjuQLDRslqNJSWqnLLbHZ/6A8GyTLsSXkxrY1MwFeB8EWhKwcTMgfYakq1s3uV7wXngoSRFOgXKqJVAHUP5hnf1ujzpRNDLuWQU1Jkr5BiPghPCmBhKSYQmXhVn3r32fs+EaIitlGGm9MQ1vggsAqcSbKqOgGWJUp6uvhEEkQft8EBK4LgpdkpeINaUYjxNRqImvbmYSVEloFkpjU+nZDFhIV9UokUJYduw+hlgkfljEEZnljxwyfE/nzUcAIUVU94XXuRE0QPvWUH3RB8AaRigXTG9SMREjdpDpPRjAJYgmVoq0UsnGGtTRa4SXdKny5rPhCZnRYwyZ8UIZU7JiV2OjNCTr/RgjEql9FSVlmJhIhPOl39XpdX14ptp2v139FHtUiMmv0h9viEmn/YELSdwITCQGI+iactNCqcvfLH3+eVuVJ0cchhMonC5qck3XlRqWMSHaymJPzkSXkdyqhGcye5pWm8CTkAm1BbCx548IIkQwtkfod9UVxsGaZslSLQYiik5VPtCQk7BLQIli1kI5TZXYkhBTaXZCuwwq1bBfOIiHBWIuoUip481XRqBdTt946YyxXM5XIsJ6BGbnKkA7JK7ZUrC0LQEVdJ6f9kLsTnpasydgxO1mHBGOjzqYrXlY+pRCsprTkla2ghwzEhYCaWwUqhXVTmwvWdcLqvbkCNtCKuGyuz40NQtaG2eefm2CsLJrcyj7K/zrXRHQxkI9LTbb6ERI+AHPnJS13LhY2kElnfSFrl5ok2aiHHiEHRsD14rKl/g5CAvEtCvQAloQcmhFIeBPBFyXkUqsTCxoaqtS+1z1CzEOVNeFR8X9IiNiUINOEZT+QESIeHCWj0EU2DPf/R4jM16lqSkVZjqmKtYPKiyWtJF+YkMuMVS0X7mqmbS4JyR+2qnhZYcfxooQcOfMQE0tClj1WJCRwQesGOCGqcVFCZAVTpmJpffNKJ6WZz6e9HSmSnY8ywrCszXJTvSAhTTtps/bv26vOxpLpdNjI/Bor9XZzudWcfFkmbaG5pD2S/q3KEZY+8mZIVOW7y02O84W7xV+pVLRCOw/SWulOMCKtsikZL8L5llofBpOQ+qUlRKISN24EIVUpBje+akUThBstyuDx+SDdqqqhmpfQIZtvXc7tVrBveacZ4n71yYCuvQhC4Vv63aFQmii56dylml+OjeUQdy/U45Zy1MixnYCIbM6kL19+opv1M9haH2LX2ChE04ZmoYDta4lfH7985x/E7oKZiv5HEPQUv4Mio+ls3uanF7ReDvsriDLpZo1aWekWjQ5vuuy/Q4jquxeB8r9F1eU16gVBelsBMWmT3qTFbLK8O0Oo1uytRXE521Z9gkVBxw2/L7aOassHW1dl9mfCL1pWzLhqBTJ1SoqCFcI0lZJIpOzUCbmyKROqQSs8aTwkftV5H4XfHw3C7wfgYevqlTh46/OL9mvMuAzMfzNJZc32taUrleIBY5BoUGsHg+3hzXXhfQquBW+UUCxHt40fOm0Uivs2CyLOsGjbXIruLfce2h0Kil90LHpAXF1P6CmY4CerbUHVatMHjLdcnlgdvNV+n1NUGGYRU0RK1JSaREiCZ1ChL8KeoF4FSsmhYLuY93oLIqTnYoFaTncsDhaPjzAZd+fQGr7OKAzlYtodvtPnltN1xl1nAov+7A3mztwBmHVnLgz780n5dTTGvPZ7k47THUK1t5jCoNsbQaPaLy/KeGfRhbfZHEVnNI1HyK6EKFT0elYPnp89TkIsB0ROSAeqMKVUVjGH5TlVIqdsjanmz0l2JvNHemA6gMEU3lvuMz07b4NDfLkLeKCQVsux8A6S0sEuRBU6+Iw7WkCjSzIx6WEs4NyXexNwH+MRwnSIaEhSQQK7KBkZphwykAzUmGyFpxhXh5QXYK0J6bY5IY8da+48QvWx1/MI6b22OCHv0EJOBpMuhcQ7Dl1bY5gMH9zOQ3tmtfEOzEQWE2Z7/vyOhIyIELzzhoRgrJ3YhEhZ1soUbokAE9mRc9SuNkOa1myhoC6DRYc4Jk4YIWIVBn2wwKHKjzw49Emkqt4dkIJ0exuEtMoz6Iw5IW89aPewEXFfW++wKHewmlm9N7jnhDjEFiekgwHnMO5QixNbq/qiZBTOvW+17/SG1Mq0H3pYs4djB1zHGcDUcbAiOGOHJAQzAq/OkBOC91rQmkLXce6h32YCNSMSx1gXHhb4QNeZuZYz7nESp9XnMbyj1GDtm80Wc7h3xqhy+pNzpB67c2faI7uCBeVnNjpngcUugUuFZcHyEjG26COzRTAo/wFLZFfeU+zaYuN8lsi/s9i6LYqYv8CLhD7NzpyPs+H9YXx/MBBWjjNjeBYBueKKK3zhzjevXsHyrXCjLePXpeZA7PKLafubUvZD2Lbzq1B+9w1V3rx6o+6E6Olu51vS9R1w5w3A3tQA259RS5y4c2y2yUqedjF7rSljYoI9wkZ3ScJ0UAWrgfKAAQZdsqEHXWwqMZrnSbcD1hyvrMbgbYKEjFoLbBHIrmwd1z29PO5nkxYZNli6TqM1aTltWAxGj9AftfHT+4i6AfCK+X+fPDJGRv3GA3SeoTfFTuNgsnDxU6NVdt4eodcbLLBn2nag/NC67zbwzhS/WLhOBzqLn81nZLiOy4pvWH4jW37aADSBsVL0+hY29o0GG0EYlqmcx6w7+EB30VJcoCCgbTxrY48KzcsGBbOoZgzQwETTCkZ0Bw1x5Gve/YfqjPvqWJwQ0n/YMaDMOCgRi155PGi1KAwR4rgDNmhTXRICg/GrWL2fty0q+/mEB8OOVU9ECRkyQhbUa+iNWi333yGkcw+PE+wIVC3rAawOEgIP4r0DbZIF7ECz1uGxTT3rLpOQRcdihDRAdLDm4K0q9qIaPXA5Ia9veJ8IwY7qzHLHMH0FcfLvVJn7WRUT7CyeMe8PszL2DqFTxf7QtFrFij+rsj4xKdX+Q58R4j48OjSqMKpW72HhICHlanUC/eoCsGc+Q/XxiH96JCEweJijuM2r4/a/o1SjYRx3BHYPzhlS8RfB7Z8YwbRxlnRcccUVV1xxxRVXXHHFFVdcccUVV1zxX4Wp2SCnANJsRb+tJZhrNYh+UqSa1zJQ8h6RNO0WRPIJF30jzy2ddIdPF9l6/jpt2r1V4yRBJIdwdBI4e0TVNBOymB3lmJ35sgGlNB2wxk6lZFsgvR2zEROjyRjYO85FxcwkFfLSFv3EbSUJuklPs8O8zSIdDE3HfUTfFJung41+pfkjtMfXkCknxWN2bdAitQojJLm8KsneCT6RQPtnchmPELb2XINYhLAkMEKU5VWqWIpDCG3ElODPkhB+SGD2WELYMkb5Ka/f2DmbH2Qkp3Rdj7yLjG9Cz+t6/gNuZTrMhY4szJPn2IjgGf/M63dSpsSu9GI9oetBx7rsge9MvdF0/ReUMuRrElK5O4zgGEJQNuWCekfbQesV06Cqq8by4VbBqlaQ2TlZFUUvFtm+2ybbQhsRTZWylKIDMZqyQZu4damkxkgCOwAL/qAO0e2cTifOyaUsCnzlqI1ORqLGDoJWCuR5oJZIrHbMRkRF1xSWeI1Shlq5yapxDHcozUQpQy9MVqAgiXnytkPHDkVPQjqRysJdmh5BVahoCQPI69eRh+CuVsPWjlzkl/H2NR/tAMVLghjJh4YPZG8vvHKGvVWrgrhLHLfpZOWCzdaO3MbjPSZ/pI7L0Op0kVLidDekJx/5cPqpyScn4eDxInFwJWQHV0J2EJAauRhVowQRUilGXZsekIR0MWo+gwgpFo9w7OGfGrVm2hEVXAAhtm1Gbbf8k5AtmVFPwg4gpI6WTbQIDqeGFL8RLTlp3/MHmB0SsdUJTkLE0+NNX2lmpnusLVaEzL4HN8+HWymacije+ESgsL5MNOWg+kSQSLCHIyqHpOaTBLNyFCEBHm3YOaaRCCn516zohGQCxDo6IQE+r46SkCChzuTVdCTjO9ABl5FW85F2vAaxJhVkNdKh9oHOeXVVjWsqBtvKilGCCFo1pL9QMqRsBFO8GdgQmEYtShJCjsuuGTk1Tot80N/cwSI+1H8qHTy/qRneEh32Y2YfUP3JGB2Sg83ioeQc7k8aB5qJgyfhHvKrdthnXuSTVsQI/aDwMFH616ENpxzBa1740FsUN1JRZSTScEFBCrkZSeWFOWaL5OUnzEFkJkoSIjrWq0QbFq8HMxLt4OeQahfRS1hItYvmcy/S6XcHHCKvEXTwnhr1ZPDAAorsNS2w2kV1NRNh+C6GP8Ig0y3ysRoBh39GFFFCQMWNvtH/ICNx/DOavgZrPsaAo2/YOAOO/q7M6tEHHMVmePtfieWfUfGpgrFciGaMfWmKd6qlnzTpcQZgVSNM20TWH0vs24JxXaruVZq4Psr3GYnWL1gj2CIGCHH844/0ToYOmVv7EHbOVrqLe7DP7tBI4rDT7x1ogbWmVNvQRjmZPKxhLQvTCdp2n1E0PtYNhEqnVBD7YTJZ/9qmVKtvFAo/um7r0NB9vGx7QsgWvtY1JkPHMalieBLML0n2fwHW3vyTl33TMPLeRFVwYurKlkgklcyX1xjnagbKC5+oCkT9ZdtiUAywP72LW0yCupyoCsTv4vYgUD0nr9yKik3DqCwnqgJR+SwUvvwrOp1TYj/x9DFVr7OpzMBGUCZ3UZttL7kpFj13jtR5L7AqFdwIGk87M89syvSFR8mGPFL0dHC3JPNR3zbwmD2/9GTCXpyHP9mwJOgo40FqnGhMc79KfDw0pf5OFvKBipZ56du0BJid9PLJvyFCkul8vXAbqJmyzAHXZumxWXqBDwwxQhLwcltIBB6po5NXm81Kx3rR2tJVBcXWhJtaoRA4P14U7iB7c7vOxYY+YRP0mEhGOCMkoX7k0oFDyhrTh5vGFZeWO54cSo0t5aV0Nig1EvevtCEiXOFzp2lcLjS4yaaDnNaKNSaOmc+NJLC/Ke7JiqhGQsx0NqjKmEJdBDGd++VpCnvjVUtDOvubUkWdI7uyWjDjA8/f3Fqe81yhijpLVT1LDHnrQ3yQE/iNdT/M679WmMyTjViyVwtmfPAi8IJdl5nXneAHMKOMic3VghkfKEsXT9IqAjuRelpKy4rEZU61VIUtXcj5p6bm+ZtbPbiyD5fVrp7QuIebAEYFwSsNL4aVKL0IzMWsRk0oPq34t6Sa5+Vn9eqVHVXhcm7SjC75KfNPgih88RoiJfS1g+elYGxMj2uckVCLMb3iY6XU9I2bLFI5zCgRjbUz3TpP1loQuIuwA0nAmuUpdK+buNbwpsCerYQNUmDNWmkM2+Nc8VT0hkf2jMBqTdjIeE7YqJXcGtusfQajK3Qq80VYh8/yjG+YmBmd1YawJCjCRuvCTzLbbLA0Vu1CB+e1NR/yZ17ntUdJpHRqaYub9l6ReRQKSU1O2MgOkiryVXVr3JCjwBBCUAQ212axtmGr35BmbwhJQtETd54hyo28NfLJql0YIZqwpWrXEsF6N8KWrXZL+i44NeaXsFUbaOhqp0/x8hVKyJ2wNXbA+kTbjZFChRLiRk4QtrpwlLfbrTIRn57kMEJehF9b12t6WVO3Y6r9QoELTE12w/8eAxXMjoVPdSrYT3FN2LZN2MM75nVB+Ai2pzKfwnYB0MPidgxFFMJgQlLCZ7A9n9d2bQ3pUzCDRp1yX3tHT2Y1bTd2TfgTONBT2qpxPHhir5crCHdBhIgfwq4vt8reKqVMTXjxn9sF4iPElXYzA0ppp3uDr/y0k36wMaE7Aw40Q7Y34psQBN0/hrywU7xMAe0Nostfwp1/BElhr3hJAe05z6gLQs0/D5rnqNAPzHj6vdenDXbhtmeK0yCIsicOv4Jj2C0cbhfvRiD/Dozg955A4q+9N0arB0bwFGISBBASHNmeGPoTogTmZ89jcNqXEH6gbCRGAwgJ9sz3azfoJjCebNgkyQ72dQtN5ERxfuMF32OUrHQ1xhKWp71vyKiLMTpVDx3YE2Mstwbf5rioaaEm4TZ8VL+qJZoxhsr2CaGlnzFWSR2eWo6Bv2AlnA8h8XAlZAdXQnZwVkJO9rZwOiGx14ftImyePDaOXIe/hnrEGtFtnOzw4ZyHOCslbJLSGOPR5Vw3FBAxT2p8fw0cZgmt2op4QhIMEhHa8hV7EmcP0q2cLWVo8OPYqlPKygWJhnSyR3qeM00Z7fxmnK1E28gYslxi238iLncNA1u4WyB/BEemhvVZNBFNsdyR22jYwt0ijVpEXfWwg+WyzNSRu++2wRbuJk3h6enzuAgYISnACEL6mweTYFbqFMNxETAanuAJIzh9cwCXEPLwcqSE8KXdIv6VT5MQ8QwSctzuuy2oBi3+p8nFY3UIW/yvnqBD0nVa/E865FiTiC/+P48OgRztzaC9bEc3v8WiDGJuY09eXLDtITnxpCTwDJxuAVxxxYm493d19e53Gqpb9vmSY/uoT/ZweR2z/ztYgM7f5l+h0fX7tuXrAGsefPT8tmsr5uHGc22F7HJCdk8U5q92Tj6I9hS4E5HKa0Ln8Isu+aEiLzKslJivMu94foc+dtjHssUEg6667XKZFTdduCyoi59E/FSlPyJzdGW51j29pTH34hsCHQNfrro80rKFqei40Jh2KLqzOK05ElZvPhPhodebPfcWVDYzCwlpz3qP4M76r9AY9xwKR8eTT/sLdij7wOk/WICPTJAQawzWDC8e38q9/hjguTecdJz+Aqq9WQsG/eEUGk7vflGG58dZF1znsYoEdGE0fH1vVx9h1B+3YeQ8Wv3n3vub8/og7grXhSE2xh1+qjj+tAYWc7yExIzvRyS/jiUuyFHLiFRCZ8pOrB8MoPXeWbAzuNswFlsDeGAebd5nlotlD0OXu7bq4SOtMZBgLOiOOwenLPZcmFpAJ8HTS8HtIivvUHYoLXN4xe97h13DfBvKD+8bhJSHgzYRghd913p1HuHheTj0COn3psx90aAF71PyfMHcYbXen0VoL5zO/QMSws51H69cW3UXgx3XVhifC1gn3KHToPf0HkevFDuxRyEfkZDnHyQEM9dbEwK9Z1hKiFO2yMGQs3Q6NGqRJJefl8/0G+UZFSr5ByMnTxZ3bTUsk1MfqzeBsufaCjZcWyEhM9QRlttiXoxm9MYHdpp5g8QNrCUhsx+VECxbqrT8p42q4p1qOlb3lrPogVt9dkiV3iMV/dmCEfLuDLF5mI9R6ucoOJh9FCSSkKFThv6YXFsNn7lrq5EzXLm2chbjOXQwPneELI8XKCEzR+yNFyhIGM10tmhjK9P76fP9LcsSyQEm/3ntcL9W5P8Mysy3y9LSIF8oZW5ODFrcYabFw87WF5b3icUmLh+x2H+Kid1HZsGLvbwOQV/gf0zN1NfNyo+gXA281XFWsy6tLfeHg/l+4HDch1terhM3wiuuuOJI/A8tdPOU8hIEU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1" y="3992562"/>
            <a:ext cx="8305799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structure and function of a carbohydrate?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consist of hydrogen, carbon &amp; oxygen.  The carbons bond together into the shape of a ring.</a:t>
            </a:r>
          </a:p>
          <a:p>
            <a:r>
              <a:rPr lang="en-US" dirty="0" smtClean="0"/>
              <a:t>Carbohydrates produce energy – short term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733800"/>
            <a:ext cx="3429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energy that is not used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Stored  as glycogen (a polysaccharide) in the liver.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QUExEWFBUXEhcaFxgYGRsXGxgaGx8eGx0bFh4YKCohGxwlIRUUIjghJSkrLi4uGB8zODMvQygtLisBCgoKDg0OGxAQGjckHyMrNzQsLDc3NywsNzArMDEtMCwsNyw3LDQsLCw1NDUtLDAsNSwsNyw0LDgvNywsNzc0LP/AABEIAIUBfAMBIgACEQEDEQH/xAAbAAEBAAMBAQEAAAAAAAAAAAAABQMEBgIBB//EAEYQAAIBAgMEBgcFBQcCBwAAAAECAwARBBIhBRMxUQYVIkFS0SMzYXKRobEUMkJxgRZVk5TSBxckU2OS00PiJWJzgoPB4f/EABgBAQADAQAAAAAAAAAAAAAAAAABAwQC/8QAJBEBAAICAQUBAAIDAAAAAAAAAAECE1EDBBExMlIzIfESQfD/2gAMAwEAAhEDEQA/AP1HZWzUkQsxa+YjQjkPZ7a3Ooo+b/EeVOj3qz75+gqpWnl5bxeYiWfi4qTSJmEvqKPm/wAR5U6ij5v8R5VUpVefk2sw00l9RR83+I8qdRR83+I8qqUpn5NmGmkvqKPm/wAR5U6ij5v8R5Vn2zE7RER3JzISAbFkDqXQE2F2QOouQLnUjiJWPwOIZU3V4h9nnUozZzd2jKLmDWDAK4uMwW9gSNSz8mzDTTe6ij5v8R5U6ij5v8R5VLmlmnuwiZlUzRrlzREN2MsrCUrdQVk1W9wQQDfTfweDxAnzO4MeaTs9+qoASb6i4fSwtemfk2YaaZeoo+b/ABHlTqKPm/xHlVSlM/Jsw00l9RR83+I8qdRR83+I8qqUpn5NmGmkvqKPm/xHlTqKPm/xHlVSlM/Jsw00l9RR83+I8qdRR83+I8q0tpYKdjiwqtmeJ9zIJMqqDEECWBvm3gZuFrNfNcWrBimxStNCGBecyGN8sgVAIUVSGGZY+2Puk3PaI76Z+TZhppU6ij5v8R5U6ij5v8R5VP8AsU5AMStAM5OSQhyBu3U3CORqxQjtHhwq9g0IjQN94IoOt9QNde+mfk2YaaaPUUfN/iPKnUUfN/iPKqlKZ+TZhppL6ij5v8R5U6ij5v8AEeVVKUz8mzDTSX1FHzf4jyp1FHzf4jyqpSmfk2YaaS+oo+b/ABHlTqKPm/xHlVSlM/Jsw00l9RR83+I8qdRR83+I8qqUpn5NmGmkvqKPm/xHlTqKPm/xHlVSlM/Jsw00l9RR83+I8qdRR83+I8qqUpn5NmGmkvqKPm/xHlTqKPm/xHlVSlM/Jsw00l9RR83+I8qdRR83+I8qqUpn5NmGmkvqKPm/xHlTqKPm/wAR5VUpTPybMNNJfUUfN/iPKnUUfN/iPKsu0tqpFHMwtI8MRdo1Zc9gCwuCdL24msvWMObJvo8+bLlzrmzWvlte+a2tuVTl5dow001eoo+b/EeVOoo+b/EeVbYx8RVnEqZFJDNmGVSOIY8ARyNZGxKBwhdQ7AlVJGYgcSBxIFM3JtOGmmh1FHzf4jyp1FHzf4jyrbOPiAYmWOyEhzmXskC5Da6G2utbCsCAQbg8CKjNybMNNJnUUfN/iPKoWJjyuyjgGI+Brsa5DHesk99vrWrpeS1pnvLN1FK1iO0LfR71Z98/QVUqX0e9WffP0FVKy8/6S08PpBSlKqWNDau01gyFlYh2YdkMxFkZ+Cgn8Fv1raws2dFe1syg25XF61NvSZMPLKFUtFDI6ZhcBgjf/o/ImvcuMVTuowHkCjsLwQHRTIfwLofabGwNqDZnmVFLMbAfrx0AAGpJJAAGpJAqJ0e2kBhcON1MfQR6iM2PZHCs2OBhUTSemk3sSgWsEEjrGREo4aOTckknS9rAbHR+YNAuVMio0karckhYnaMXvreyCg9daD/Jm/hmvUW0bkDdSi54lCAPzNbtKCTsjabS7ssFAlgEqgXugOXsvfie2NRbgdKrVrjBR2cCNRnvnsAM1+9rcTqfjWvneH7xLxePi0Y/1Lm7L/5uPeb6mgxnb0O/+z39LvcmW639Vvs9r3yW7N7fe09tVKlxxxNMpVQxb/EBwxILZBCCLGxBQ25d9r61UoJ2zdtwzuyRsGZQS4BUlbMUswUkg3U6GqNSoniikkvljWOJDnZiAA7OTfMbAXXj7ay2ebiGji5HR5B7dbovDQ9o6ggd4aZ2ioxcmVXe0KA5ELAEO9xfgdbjS9iCDwrd60H+TN/DNT8Pj1GJMSw5bTCDNrlyCDfi3dmu5FrcKv0Gh1oP8mb+GawY3abAoEXKWilkO8BGkZQZbDgTvAb+zhrVasU+HRwA6K4BuMwBseYv30H3DyZlVrWzKDblcXrBtDaMcIQysEVny5mIVVNi3aLEWHZt+ZFeZ8MwYyRGzH7yH7r24e43dmH6g2FtfE4+Mo0hU7yAbwxk2dDlZRmykixBcA6g917UG5s3GLNFHMl8skaOt7XyuAwva44EcCa2axYSBY0WNBZUUKouTYKLAXOp0A41loFKUoFKUoFKUoFKUoFKUoFKUoFKUoFKUoOSn2XLK0yEWzpiEQsl1h3oN3U3u5Y5bi/4jawBBrw4EnEmQiyquotYNMQF3i9+iApfk1u6q1K7m8yJEGyXWOJc6ZocuQ5TYhVZBvBftaOTpaxsants51nRchaNTCAuUFWyG4kLfhKFmsun3O+4t09KReRz6dHbZLbo5Jo3BZCWIQseJOjXc2I0GumtVdlYZo4URmDMq2JUEA/kCTb41t0qJtM+QrkMd6yT32+tdfXIY71knvt9a1dH7Sy9V4hb6PerPvn6CqlS+j3qz75+gqpVHP8ApK7h9IKUpVSxJ6WqTgcWAbE4ScA66dhtdLH4GtPCbYTDSLhsQhhLFRHMcxixDt3B2JKykg9hyWPcX41Q28Q0TQlWYzq8YC5Qe0jXILWGgBOtT9obQwmLUYWZVcTqo3TEBmV1LggXzC2Q9oagi44XoKe2sQY4S4to8dyRcIpdQ0h9iAl7nQZbmosu3JVHo1Ey7vEMJEC5SUMRD/esReWQHLckrXPbQOO2Ld4hJtDZ+YkxG5mwq6klX1MianVuAUDTVjtbJ/tTwhgiMn2guYkLn7PIbsVF/ujKdb8NOVB+gUriv70MDyxP8tL/AE0/vQwPLE/y0v8ATQXNlbTlklKvGVUb+x07WSXIpWxJHZ5gXvWTbW3osNlVg0kr33cMQzyyWtfKvIXBLEgAcSK4Y9NsZjsRJhtmQsqMVJxc0bKuHXKuYZHUZnuGIBJvn4WF667op0UiwYLZmmxMgG+xEhJeU8e8nItzoo04cbXoMWzsJiUd8VKqLmsDh4y8mRb3Zg17M9+2QiLfUdo2auh3y5c+YZMubNcZctr3vwtbW9ZKiRYGQTq2W1pXZ5LjtxlXCx+LQtGbEW9H+VBpzRyrIccY2lUog3ADiSONbkOEvZ5RnclMoaxyg3Fns7H2vDioxLBKsiHkdVNr5XHFWFxdTYit6uP6T9EXaU43AS/Z8aFAP+ViAtiExC9+gIzDUXHIWDLj9tugmKGNpU+0Hc5QXQRpJklcXzWfdxC5sCJVsdRe5srGPIZs6FMkwVVNr23cbalSQdXbgeFuVcBsT+1O0jx7Qws+GmjRA0axNIC12u65RcKQBYHTkTxqz/ehgeWJ/lpf6aDtahdI8TikYfZ0zD7NiC3HR1Me7K2Rsz6yWQkBteWkf+9DA8sT/LS/01M27/alCEQ4WHEzy71bRbqWPeXuMuYqeYNra2oP0PFYlI0Z5HVEVSWZiAFA1JJPACuP2xj5MZEzwRGOBAW38odWmUWJWBFKtu3Fu25ynL9xhY1r7I6Kz4x1xW1mzcGhwS6RQagjeWPpn0X71wDfjpbrtvL/AIaYAf8ASb6UGTCQMrzEhQHdWBB1PZCnMLCx7I7zW3SlREdnVrf5T3/7+ClKVLkpSlApSlApSlApSlApSlApSlApSlApSlApSlApSlArkMd6yT32+tdfXIY71knvt9a2dH7Sy9V4hb6PerPvn6CqlS+j3qz75+gqpVHP+kruH0gpSlVLGvjcEkoAfNobgqzIwPDRkIYaEjQ99eY9nRrayWylSNTplGUfAE1tUoPhPOtLYUJTDQIRYpDGpGmhVQCNNNCCK+7YwRmjyK2U72Fr8skiObXvrZDbTjamx8EYY8jNmO9ma/PPIzi9ra2cXt33oN2lKUErZ2Jjz4g76MgzpwdTYlI4wG5MXUgDv0qnHIGF1IIuRcG+oNiP0II/Suf/AGaJjSJ5rrGsSR5FaNgkckb2Zle5Y7lRmXKNSbd1WNmYPcxhAxYBnIJuT2mLaliSSM1rk3Nr0G1SlKBSlKCajp9pZswuQkNrG+dQ01jp4Hv8apVMXYcQnM4HpDLvC1hf1Qhy3tfLZQbc6p0Cpm2cQitDmYgiQvYK7kqFKk2QEhQXW7GwFxc6iqdaOP2dvGVg5RgjpcAG6vlLCx/9NdfZQZo8bGTYMCS1hbnlDcfdINYNr4cuqWXOoku6XAzrlYW100Yq2vhrFhthRJLvVHbzXvYXIyLHlJtciyKfzrLt42w0xGnom+lB62Rh2SIK3HM5A8Ks7MicuypVdNOzpW7SlApSlApSlApSlApSlApSlApSlApSlApSlApSlApSlApSlArkMd6yT32+tdfXIY71knvt9a2dH7Sy9V4hb6PerPvn6CqlS+j3qz75+gqpVHP+kruH0hhxuJWKN5GvlRGZramyi5t+gqZtDpAsA9MhQ7qaQDMpzbrJ2VN9WO8Fh7D+taaJWUqyhlYEMCLgg6EEHiDUvZ2z4ZIQTGe3HIpzO8jFZLBgzsczXCILk6BQBwqpYz4raqqwVBvGKuxCsNAmUNc87yJp7axYXb0Ukm6U9vNa1xexjWXMRxAs6j86+R7AjuxdndjIzZr7tgG/BeHKSmijKbg5QTc61vR4GNTcIAQ2YW7jlCaD3QBQbFK148bGzlBIpccVB1FbFApSlApSlBMxW1wm/O7ZlgVs5BH3gglsATr2WXXmfzNeV6QwFZnzjLCWBIIObLGspyAHWwcD8waYjBRPOytHcvCxbtNlN7RklB2c+U5c/wB7L2b2r1jNipJIGJ7OYs8ZVGSRiqpd8wJ0VALAgd5BIBAYptvpGypMu6ZnC6spAukjgk+3cOLflVHBYkSRpIAQHRWAPEBgDY+3WsOH2VEliAxKtmDO7yNfKy/eclrAO+l7DMede3migRFLLGoAVQTbQCwAvyAoNqlfAb6iha3fQfaV8Vr6g3FfaBUbaONWWIpGM+9dolObKpOVmJuAxAsjWOU307jerNRsWsCQzru1lWNQXRxddACq3II0AXTUjS/Gony7rETWdvJ6QqJUiZCCzhS3aKAbkzElwuT8OWxYHgeQqzG4YAqQQeBBuDWvPgEZSAAhN7MFUlWy5Ay5gRcKbag6acNK9bPwgijWMG4UcTYEkm5JtxJJJJ7ySalw2KV8Jtqaw4XGJICY3VwDrY3tQZ6UpQKUpQa+0cWIYpJSCRHG7kDiQoJsPhUjanSJsOPSQ3fczvaMvILxbshSQnZDCXVmAC2773q8wuLHUVM2ThYngT0ESho2GVUUKFexdQPC1hcd9heg8YnbYzhIckrBZGf0mUKI8gIOUMc3pVsLDv1rzg9vrJNuhG4Oa1yrhbbtZbhsuQnt2yhidCedthNixWIdBNeQyelAksx7wWGluA5AADQAVujDpe+Rb3vewve2W9+dgBfkKDJSsEeNjZygkUuOKg6is9ApSlApSlBIm2wyiRzGDGjFRZiXYq4RuwFJ7zaxJOgsL14TpHGUzCwcyMiRuSjMQ5jBKuAwByk/dNgDxtWyYY/tDDcx3aIMzZRmazAAMe8Cw48qyPsuMvnI0yspTTIcxJYlbcSTqe+wvQR8d0qMO8EkBzxpMSELyDNGkUgF1S4UjEC7sAFK99wa6WtRNmQhcggjC5XXKEUDK9i62tazWFx32F694jGxxkB5FUnhc2vQbFKUoFchjvWSe+31rr65DHesk99vrWzo/aWXqvEN/CRyNhnERs+8Fjy1W99RcWvcXFxpVHYaSiL0zB3MkpzDQFS7FMoLNYZSulz+nCsXR71R98/QVJ6IYoYvB4crIBCIEVlRwXLKoHaeJiEAIbsjtGwuRqpo5/0ldw+kLc2ML3WIgAXzym1ktxtfRmGvsGl78K09k7KZYlVp5QyizAOuh4/hFhxBt7a2tuQKcLNHcRq0LRiwJy5hkUKq6nUgBRqdAK1djSxoZTvGbe4jQOrhwywpdZAwBByxFhcDQrzF6ljc6t/15v8AcPKvUez7EHfSmxBsWFj7DpwrahlDKrKbqwBB4XB1HGvdBJg2W8bFg4dVeWSNMuVs8pZmDvcgrd2tZRYWuTY33sJi1kvbRl+8h0ZTyI/Q6jQ8QSK1sHtqKWTdo13G+uNOzunEbZrHS5OnMXrYxeED2NyrrfKwNiL9x8S6DsnTQcgaCbLh8T9pVg/oN+Cy63K7lluDnsFzlezkOov7RbqDhcaWxao5UvHDIjspGUu27cALcsjZUZsrcBwLDWr1BGwuHxIxBZnBhzS2XW4vkyknOQRo9hlFr/Gji8WEsOLt91BxY+z2a6ngKhT7Ttj5IUZBI+GhylyMoKvLmAXMGdhvI+yviFyLi93CYQJc3LM1szMbk2+QGpOUWAubDU0Ev7HI84d5WX0ZXKjKArXDZeGZjlF7n9LVu9W/683+4eVSXgQYzMZmuMWHKhXKAthxCFZgMiyEspsSDZlFtRe5g8fHLYo17xpINCOxJfKdR35W04i2tBh6t/15v9w8qx4jZj3jeOazosiXkXeArIVZrhShzXjSxva19DoRTqdtbbUWH9a2X0Ukg4aiPLcC51Y5xYd9jQfcPIIckJDBQqJG51DWAFmIFla9hra99OQ97Uwm8Ve2UyyK5I0NhfhW1LGGUqyhlIIIIuCDxBB4iom2sWMHEzl7xEFRGdZCxHZWC5Gcm1hHxPcdMpClseDJBEmbPljUZh+LTj+ta2345yE3DqhzNmLAkaowUWDpqWKW1491bOyD6CL2RqD7CBYg+0EEW9lavSZ7QjTMRPAwUWuQkqO1r8lRj+QNBvRSZIlMjBbIuYsRobAan86jY3APOk1naMSoVUEhWcdoqDYXjXtMfGdLlbWqlhYDIVlkYNoCiKQUW/4gbdpiDxOnIDUnHt1FtEWdlCzX7AZnY5HFkCAkntE6A6BqJiZiOz6ux4iAQ85BFwRiZ9fy7dfepY/FP/Mz/wBdauxMbDFh4Yt7mMUWHjJysNWbcLcEXBLxspB1Ug3tVuiE5tjR5XXNLZ42Q5ppH0YWNhIzLf22rHDhpImeZyJnZUQiNSgEaZyCFZmLNeR766i1hprQxU4jR3a9kUsbcbAXNvhWHZ+0o5t5unDiNwjEEEZsivoR7JFoM+HnV1DKbg+wg+0EHUEcCDqKlbGw+JWRjM4ZMrZQLgr22IDEu2Y5SuoC/wD0Pu1Y8ssRidIpJZCpJF89o2YZlBGe2QDnY6EV42Pjd7PKxXL6KIKbgq+UvmaIj7yDeIL2GvEVHd1NZiImf9/039rYdpIiqNlbMhvysysSLgi9geItWPYUJSEXk3maSVw+hzK8jOp7IA+6y8BW1i51RGdjZVUk2BJsOQGpPsGprkdk47ew4ZGXMqlIZYSrdhlUA78FQ2a5UgMAmU5tezSZ7FKTee0OhmxudWZW3cKgl5j2dBqTHmFiLD7/AAsdL92rsvYsYjCGSUullfLiJgA1g1rKwA0ZTYAcRVDbcKvhp0d8iNBIrP4VKkFv0BJ/StLZE0Me8yvJ6Sa9pFlDgiMaHejORaJiCfyHCpctnqWPxT/zM/8AXXqLZEakENNcEEXnnYacwXsR7DpW5DIGUMpuGAIPsOo417oJEGynRiQ6sqvM8alSpzylmYO9zdbu1rICBbjbXdwuNDHIy7uQfgJBuB+JCPvL7ePMA6VgwW2YpZN2jXcb6407O6cRtmsdLk6cwDW3isKsgswOhuCCVYHmpXUctO4kd9BKk2bJ9pWTe2T7RnyXFiu4aO/DNfMy6A2sL1brmMPtYNi44wxlWPODMB2Q7gZY2YAIXOV9V0FgDYlc3T0ETY2BdJXLS5wDMCt19GXk3qroAfuOv3ie6qGJxtmyIu8k71BACjm5PAcNBduQOtRocZ/iZot5ut7NnRvxPkSONljzDLcMhB4tbgBcML+Gw6ouVRYe0kknmSdSfaaCMuzxJOGkmYkxsMscrx2KsMwURkEhbqCTfXlet3qWPxT/AMzP/XUtWw8E7ytM91XEZrrKY9SJGCcULqIW0XtGzcjXQQ4hWLqpuUYK2hFmKq9tePZdTpzoNPqWPxT/AMzP/XWvjth5lZElKq8Rikz5pWKEsTkZmuG7batmA000sbNaGN2xFE4R2szbvKLgZs77sBbnXUi/50HufGmNrSLZCQFcXYA2/wCpp2O+zfd01IJAODbmDeQIUl3WRnLMMvAxuv4gRa7D4VSIvoa5Dpbi0w0EkKNm3sEirh1FzGuUgyJlHYiUHXN2RoFI0Vg6rBRlY0U8VRQfzAtXLY71knvt9a6+uQx3rJPfb61s6P2ll6rxC30e9UffP0FRP2akEEU+FYYfHLhoVYsDu5d2o9HiVHEcRnHbXuNrg72FwhlwzKArelBKt91wMpKtodCBbgaxDo/LZLSCIKVO7TLlsJ97k7SEhVXsjLl+lqOf9JXcPpDFgOksWJdsFiAcLi1KndFgc1jmWTDsRaVewG4d1iOIrfXYcEyKXvODKZSZFQ523ZhBK5QoslgLKOAPeb5OlHRnD4+LdYhCQDdHU5XjbuZG7iP1BtqDXKbF6IY3cR5dt4lRkAA3cZtbTi1yfzJqpY7/AA0IRFQEkKoUX42Atr7dKyVxX7H479+4n+FF5U/Y/Hfv3E/wovKgsy4jC4YySyMIVhL3d2sv+IZZW482y2+AqdszaeI2jlkiDYbAnUSG64icCxG7HCKI9oZjdmH3ctw1TNk9AkbGNNjcTJjnhKbregKiEgEtkTssfu8R+EcdLfoFBqRbOjWIQqgEagAAX0tqCDxzXF83G+t71oS7RdLqbMqSxQs/By0pQKwFsum+S/C5DWA0FWqwPgozIspjQyKLK5UFlGuitxA7TfE0GpjthQTQ7iRMyZs3Ehg982dWWxV8xJzAg3Nc9JtybZpC49jNhTJljxgHaTMRlXFqoAHEjerobC4BOvZ15dQQQQCCLEHUEcjQSIYIZZBJHOzLLknyqVMchUKFkDWJ/BHoGAOXhqb5tibBhwq5YVyjdRoQAovu7gMcoF3ObU+wcK40f2f7jFOMBjZsFHJGXaNAsiBswBKCS+UHs6DwjusBQ/Y/Hfv3E/wovKg7Wpu2sNGylpELXQw2BI7M7IrfRdeOmlc5+x+O/fuJ/hReVaO2ehuKMLJNtfETRSFI5EMcQzK7qhsbaGzGx7jzoKm2OmZMrYTZ8YxeKGjm/ocPclc2IcciL5B2jY8KpbE6PmN9/iJftGKII3hGVY1JJyQJqEXgL6sbak9230f2FBg4Vhw8YRFH/uY+JzxZjzNUqCfjfRsGQdqRguUmyFrXzNoTcBSLjjpe9hbQmwzYqF3VskvpYhe5UFHKsBlynKzRKTc8ABbiKt4iBXUo6K6nirAMD+YOhr7DEqKFVQqqAAoFgAOAAHAVEx3js6peaWi0eYQdpbOmgL4jB9tjdpMKSFjmPe0ZIvHKbDW+VrG4BbOMcW3sPio3ZXkilw5LSR2UTwsAy9pHuuqlrEggg3Hca6WuO6fdEIMSv2ntRYmFCUmiOV8o4o3cwIzDUG2Y8yDLlWHReDMHILODGQ5ClgyStOSDl7Od5GzAWFtABVuuRj6PSmRoztTHiyhgc2H1B074Brp3X7r2uL7H7Ky/vbH/AO7D/wDDTumazHl0WJgDoyNqrKVPdoRY/WoGM6QYXCRtK91aWVssagvJK6WhtEg1JtGmg0HE99eP2Vl/e2P/AN2H/wCGpXRLotDhZDimLYjESzzLvpmu6qZCoWMABVAGpIAvdraEKEz2K1m09oVcFgsRjLvjUWKE2yYVWzEjstfFNwY3W27Xs2LBs9xboMThg+Um4KOGUjiDYjv5hmH5E1mpRCLgcUcTus65VKRzqFNwysDlWS47iVbTvUfkfO3Oj29kXEQSGDFIjKkoAIZT/wBOdT6yO9jbQgi4I1vVw2DjjzbuNEzNdsqhcx5tbifaaz0HJbL6RjEFsDjoThsU8cgMdyUmj+6XgktZgQT2dGGuml6349iw4iNHlLTgtnG9WM/gZBdVULoHbgL+2svSjozh8fFusQhNjdHU5XjbuaNu4jQ94NhcGoewOisv2aH/AMVxw9Go0aC2g7s0RPxJPtNB2OHiCKqi5CqAL8dBbWslcz+ysv72x/8Auw//AA0/ZWX97Y//AHYf/hoNjEYvC4V5GlYQrFGXMjtZf8TKzMNe8vD8wBUjDT4vaZvZ8HgLsLG6YnEWuP8A4YmuOT9nQi4NeYehkMmPD4mSXFth4ImiM5Q5S7y3JEaqGtuxbMDa59lu3oNSDZkSQiBIwkQTIEXQBfZbv9vG+tT2xrErCb5HkaASBrSZljZy2gsLiNuHeRVusAwce8Mu7TeFbF8ozW5ZuNtBpQY8Zs2KWLcugMdgAo0y5bFSpGqlSAQRYggEcK4+Xbk+ycq44tPgswSPFgM8sY7hjANWJ0USKNbai5ru6xYvDJIjRyIHR1KsrC4YHQgg8RQQ22fh8SCFxDvHIkjoEKFBvFaNpEYLcm0kmhYgX4aC1TZuy44N4IlCLJJnKqAqg5VTshQLC0YP5k1wa/2ZxLiXSHG4zCwsDKsWHlEQRmIDC9iWU5VsDwtW9/dmv732t/N/9lB3dTNsCFLSS2ALxKWLZQMr51JJ0Fmt+dcv/dmv732t/N/9lam0v7NYsqpLtDaOIjkljV45sQHRhmDWIy3GqjUEHjrQZpemOIx8ph2Qi7tW9LjZlbdAd4gXTePr36aciGqw/R6HDYXEqrkzYiJleeZi0kr5Cql21NhrZQLKL2Aq/s3Z8eHiSGFBHGi2VVFgB5k3N+8kmvG0MKz5GRwjoxZSyl11BU3UFSdGPeNaDKmMjNrOpuQBrxuMwt+YBNcvjvWSe+31qth+jyK8b52JjyW1NiERk1ANjfMTe1Scd6yT32+tbOj9pZeq8Qt9HvVn3z9BVSpfR71Z98/QVUqjn/SV3D6Q1NrYzcwTSgZt3E724XyqWt8qwbExKsJERCixShFDZgSMiPchtRrIR+QB76oOgIIIBBFiDqCD3GioBcgAXNz7TYC556AD9BVSx6pSlBzku2DGs0wjBBOIFgSWLYfOuvdY7o8NdRVfZuO3uc5SoWQqLgqTYA3IaxH3qyfYYszvukzuLO2UZmHCzHiRYDQ8qzqoF7AC5ufaeZ+AoPtKUoFKUoIR2qPtYj3Zzb/c5u1bLuPtF72y5ri2W97a1drxuVvfKL5r3sL3tlv+dtL8tK90Cpm1pSXSEKpLK0vaJAtE0fh1vmkQ8tDVOsGLwccoCyxpIAbgOoYA8LgN36nX20EjZ/SPeyKgjIzSqtyDazYdcR962Utdstr8Ber1eN0t75Re972F72y3/O2l+Wle6BSlKBU3beIKiNd1vRJIUZBluy5Hbs52Vb9kcTwv32qlSgnbBl3sEM7KBJLBG7cgWUMQupsL8j3d9UaUomZmfLBjZikbuq5iqMwUfiIFwBbna1cvHtT0kYSOHFDfAB4VXQuk8johdyocGFGPa4ScOBPX0oRMx4aexcUZcPDK1s0kMbm3C7KCbXvprzrcpSiClKUGltvFtDh55VALRwyOoPAlVLAHUaacxWHYeJLiVTFuhHKEVDluBu0ftZGZb3cnQ8Ld96p0oFKUoOUm22ytiHURNIqTAxgekVYC+7MhLDsvckXCj0o17zd2VjWlEhZDGVlKhTlzAAA9rKWW+vceFq3qUClKUClKUELA7TZ8VkMNhlxA3nZswjkRQq2Yt+M3uo1Gntu0pQKgdJNpmI8YhlTeIsgJMzi9o4rMO3oBoGPbGnO/Sgg7L21JJOImjyr/AIvt6WbczLGuWzFhYMc2ZRc8NKvUpQK5DHesk99vrXX1yGO9ZJ77fWtnR+0svVeIesPjnQWVrC9+AP1/KsvW0vj+S+VKVsnjpP8AMwyRe0eJOtpfH8l8qdbS+P5L5UpTFT5gyX2dbS+P5L5U62l8fyXypSmKnzBkvs62l8fyXyp1tL4/kvlSlMVPmDJfZ1tL4/kvlTraXx/JfKlKYqfMGS+zraXx/JfKnW0vj+S+VKUxU+YMl9nW0vj+S+VOtpfH8l8qUpip8wZL7OtpfH8l8qdbS+P5L5UpTFT5gyX2dbS+P5L5U62l8fyXypSmKnzBkvs62l8fyXyp1tL4/kvlSlMVPmDJfZ1tL4/kvlTraXx/JfKlKYqfMGS+zraXx/JfKnW0vj+S+VKUxU+YMl9nW0vj+S+VOtpfH8l8qUpip8wZL7OtpfH8l8qdbS+P5L5UpTFT5gyX2dbS+P5L5U62l8fyXypSmKnzBkvs62l8fyXyp1tL4/kvlSlMVPmDJfZ1tL4/kvlTraXx/JfKlKYqfMGS+zraXx/JfKnW0vj+S+VKUxU+YMl9nW0vj+S+VOtpfH8l8qUpip8wZL7OtpfH8l8qdbS+P5L5UpTFT5gyX2dbS+P5L5U62l8fyXypSmKnzBkvs62l8fyXyp1tL4/kvlSlMVPmDJfZ1tL4/kvlTraXx/JfKlKYqfMGS+zraXx/JfKtORySSeJNzSlTFK18QibWnz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1"/>
            <a:ext cx="7391400" cy="1776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43400"/>
            <a:ext cx="73914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Bonding??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Covalent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Shares electrons</a:t>
            </a:r>
          </a:p>
          <a:p>
            <a:r>
              <a:rPr lang="en-US" dirty="0" smtClean="0"/>
              <a:t>Seen with nonmetals</a:t>
            </a:r>
          </a:p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Transfers electrons</a:t>
            </a:r>
          </a:p>
          <a:p>
            <a:r>
              <a:rPr lang="en-US" dirty="0" smtClean="0"/>
              <a:t>Metals &amp; nonmetals</a:t>
            </a:r>
            <a:endParaRPr lang="en-US" dirty="0"/>
          </a:p>
        </p:txBody>
      </p:sp>
      <p:pic>
        <p:nvPicPr>
          <p:cNvPr id="1028" name="Picture 4" descr="http://www.accessexcellence.org/RC/VL/GG/ecb/ecb_images/02_06_stable_arran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429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words represent a type of sugar?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Glucose</a:t>
            </a:r>
          </a:p>
          <a:p>
            <a:r>
              <a:rPr lang="en-US" dirty="0" smtClean="0"/>
              <a:t>Lipase</a:t>
            </a:r>
          </a:p>
          <a:p>
            <a:r>
              <a:rPr lang="en-US" dirty="0" smtClean="0"/>
              <a:t>Alanine</a:t>
            </a:r>
          </a:p>
          <a:p>
            <a:r>
              <a:rPr lang="en-US" dirty="0" smtClean="0"/>
              <a:t>Fructose</a:t>
            </a:r>
          </a:p>
          <a:p>
            <a:r>
              <a:rPr lang="en-US" dirty="0" smtClean="0"/>
              <a:t>Protease</a:t>
            </a:r>
          </a:p>
          <a:p>
            <a:r>
              <a:rPr lang="en-US" dirty="0" smtClean="0"/>
              <a:t>cytosine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828800"/>
            <a:ext cx="4267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cellulose &amp; are we able to digest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69" y="1600200"/>
            <a:ext cx="4076700" cy="1123950"/>
          </a:xfrm>
          <a:prstGeom prst="rect">
            <a:avLst/>
          </a:prstGeom>
        </p:spPr>
      </p:pic>
      <p:pic>
        <p:nvPicPr>
          <p:cNvPr id="19458" name="Picture 2" descr="https://encrypted-tbn0.gstatic.com/images?q=tbn:ANd9GcT8lscVIk5N4tGDv8YBivgpFtMYd9mLb3St4kgLFOeXqiGMVBSQ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3" y="2896476"/>
            <a:ext cx="4226257" cy="35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89964"/>
            <a:ext cx="4076131" cy="46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- monomers to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19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structure of the lipid and determine the function of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are made up of the elements carbon, hydrogen &amp; oxygen.  Lipids generally have the shape of a head region (glycerol) and a fatty acid tail region.</a:t>
            </a:r>
          </a:p>
          <a:p>
            <a:r>
              <a:rPr lang="en-US" dirty="0" smtClean="0"/>
              <a:t>The function of a lipid is store long term energy</a:t>
            </a:r>
          </a:p>
          <a:p>
            <a:r>
              <a:rPr lang="en-US" dirty="0" smtClean="0"/>
              <a:t>Fats, oils &amp; waxes are examples!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6950" y="3733800"/>
            <a:ext cx="2609850" cy="257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86201"/>
            <a:ext cx="4724400" cy="22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lipids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Triglycerides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74875"/>
            <a:ext cx="4040188" cy="3951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0340" y="274638"/>
            <a:ext cx="28194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these types of fats found?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Triglycerides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160" y="2174874"/>
            <a:ext cx="4032227" cy="277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4" y="2174874"/>
            <a:ext cx="4041775" cy="3951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524" y="4495800"/>
            <a:ext cx="2578076" cy="227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733922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&amp; unsaturated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Saturated - animals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Unsaturated - plants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74875"/>
            <a:ext cx="4040188" cy="3951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4402" y="2174876"/>
            <a:ext cx="3982398" cy="39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2174876"/>
            <a:ext cx="4040188" cy="3968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4" y="2174875"/>
            <a:ext cx="4041776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structure and function of a nucleic acid.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470818"/>
            <a:ext cx="8229600" cy="4525963"/>
          </a:xfrm>
        </p:spPr>
        <p:txBody>
          <a:bodyPr/>
          <a:lstStyle/>
          <a:p>
            <a:r>
              <a:rPr lang="en-US" dirty="0" smtClean="0"/>
              <a:t>Nucleic acids are made up of the elements carbon, hydrogen, oxygen, phosphorus &amp; nitrogen.  They are made up of nucleotides which consist of a sugar, phosphate &amp; base and they are found in all of our foods</a:t>
            </a:r>
          </a:p>
          <a:p>
            <a:r>
              <a:rPr lang="en-US" dirty="0" smtClean="0"/>
              <a:t>The function is to carry genetic information.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733800"/>
            <a:ext cx="2390775" cy="2587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032154"/>
            <a:ext cx="3124200" cy="22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DNA &amp;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1"/>
            <a:ext cx="822959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carbon so interesting??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all life forms</a:t>
            </a:r>
          </a:p>
          <a:p>
            <a:r>
              <a:rPr lang="en-US" dirty="0" smtClean="0"/>
              <a:t>Has 4 valence electrons</a:t>
            </a:r>
          </a:p>
          <a:p>
            <a:r>
              <a:rPr lang="en-US" dirty="0" smtClean="0"/>
              <a:t>Covalent bonding</a:t>
            </a:r>
            <a:endParaRPr lang="en-US" dirty="0"/>
          </a:p>
        </p:txBody>
      </p:sp>
      <p:pic>
        <p:nvPicPr>
          <p:cNvPr id="2050" name="Picture 2" descr="http://ts1.mm.bing.net/th?&amp;id=HN.608030029290866928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16764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&amp;id=HN.60803936655186363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&amp;id=HN.608005590927674874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2" y="4724400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1.mm.bing.net/th?&amp;id=HN.607997765486903943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986520"/>
            <a:ext cx="25431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1.mm.bing.net/th?&amp;id=HN.608006505753479438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50502"/>
            <a:ext cx="28575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THING TO REMEMBER ABOUT MACROMOLECULES……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Proteins, lipids &amp; carbohydrates are all synthesized from monomers by dehydration synthesis (condensation synthesis)!!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Proteins, lipids &amp; carbohydrate polymers can also be broken down by adding water through hydrolysis!!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165724"/>
            <a:ext cx="6324600" cy="131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505075"/>
            <a:ext cx="3352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s1.mm.bing.net/th?&amp;id=HN.608018248187907535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386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8022620460945276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7978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1.mm.bing.net/th?&amp;id=HN.608037077331935668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90" y="4162280"/>
            <a:ext cx="4015509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s1.mm.bing.net/th?&amp;id=HN.607989115430112475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&amp;id=HN.608018149404901511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8288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1.mm.bing.net/th?&amp;id=HN.608018273963869793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4126"/>
            <a:ext cx="21431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1.mm.bing.net/th?&amp;id=HN.607987079610828664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133600"/>
            <a:ext cx="219594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s1.mm.bing.net/th?&amp;id=HN.608031210398681529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886200"/>
            <a:ext cx="219594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properties….. Surface tension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 descr="http://ts2.mm.bing.net/th?id=HN.608004813532499503&amp;w=265&amp;h=157&amp;c=7&amp;rs=1&amp;url=http%3a%2f%2fblogs.swa-jkt.com%2fswa%2f5l%2f2012%2f09%2f19%2fwater-tension%2f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5257800"/>
            <a:ext cx="25241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1.mm.bing.net/th?&amp;id=HN.608044151137504537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09787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1.mm.bing.net/th?&amp;id=HN.608001678211092069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1" y="1676401"/>
            <a:ext cx="2857500" cy="25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s1.mm.bing.net/th?&amp;id=HN.608024188127282361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3" y="1520248"/>
            <a:ext cx="2857500" cy="28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s1.mm.bing.net/th?&amp;id=HN.608055794796662031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14788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solpass.org/6-8Science/6s/Images/water-surface-tension5-AN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4196340"/>
            <a:ext cx="6187209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ts1.mm.bing.net/th?&amp;id=HS.208217769856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98799"/>
            <a:ext cx="2857500" cy="13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properties… High Specific Heat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REhUUExMWFhUVGBwbGBgYGCIcIRweHCAcICQhHiAgHSkiICQnGxodITMiJSktLi4uHCszPTMxNygtLiwBCgoKDg0OGxAQGzAmHSYsLCw0NzUsLDgsNCwwLCwwLC0yMCwtNCwsNCwsLCw0LDA0LSwsLC0sLCwsLCwsLSwsLP/AABEIAIsAxwMBIgACEQEDEQH/xAAcAAABBQEBAQAAAAAAAAAAAAAAAwQFBgcCAQj/xAA7EAACAgAEBAQDBwIGAQUAAAABAgMRAAQSIQUTMUEGIlFhMnGBBxQjQlKRoWKxJDNygsHwFRZDU9Hx/8QAGgEBAAMBAQEAAAAAAAAAAAAAAAECAwQFBv/EACwRAAICAQMBBgYDAQAAAAAAAAABAhEDEiExBBNBUZGh8AUiYXHB0RQygSP/2gAMAwEAAhEDEQA/ANxwYMGADDPifEVgVGYE65EjFV1dgoJs9LOHmIrxDkXmSIJVrPE5s15UcE/wMAKScU05oQFQByWlLlumlgtVXvd326YcQcQicKySxsrmlKuCGO5oEHc0CaHpiu+KvD8uZlLJp08gLTGg5WaOTQ2x8rKhUn36YbS+HZ3GZmWNIpXaGSGIMKDwXuzBaBkB0GgfKBgC1TcShT4pY182jdwPN+nc9d+nXCPEuNQZd40mmSNpmKoGYCyBfc/z6kDuMVHNeEJfwyV5uqB0nVXCeeV9bsCysCGJIPQ+VcT3F+EufuZjQP8AdpAWVm308tk+IjcgsD71gB1wPjiZkEWiSB5V5esFqjdk1VQO+m+m11Z64f5fOxyFlSRHKGmCsCVPoQDsfnipweFnVYqVEdc3mJWda1BZefRvqT+Im3t7YU8H+HpMu0ZlRg0MPKDiUMrC1ulCA7ldXmuvqcAW/BgwYAMGDBgAxzJIFBZiAALJJoADuTjrGHfaV4jd85LFJIRFDIixRaqJcKG1mPlvzBbDSTtYO1i8VlLSrLQi5OjS8941hQExRy5gD80ajST2CsxAck7AJq3OGGU8azyEf4NApHfM04N0VZWiFEHteMnzHEczN8YkdT+bXpcbVsdIB/YfPDmOWREIQSMwHl5nyqiw6/M744MnVyS2q79D18XwxS5bqvB3f27zXuHeN8tJfM1wFX0Nzl0hX2pS4JQEhgR5t72vFlBxhCccfLvHmOzaYp1I+KNjQ1diUYkj2JHfbvj/ABaHQseTzMiHXTZKJm0sLptND8Kt9t0P6d99sXVKfK3OTqehlhb32/fBq3injvIiKwvHzyaGo2Ix1aRwDdIttXc0O+GPgLPzOczFNMZjDItOwAYB0VtDBQBak/z7YzPJzfdotbHc9KC2ADaqlABiG6bEBrY2QqDVfAPCjBlQzEGTMHnPXQFlUBRe50oqi+5BPfF8WSU5vwRz5MahH6lkwYMGOgxDBgwYAMGDBgAxG+IOJnLQNKsZkIIGmyALIFsQrEKLskA0B0xJYb53KiVdJZ13BtGKnb3BvAFak8WylpBFlklEMEU7suYFFZOYajPL8x/DNXQPqMep42V5lSOFnjLxoX82oGQIwIURlSoDiyXFb7bY9j8Exc6UmxA8MMSxo7LtHzdQej5g3MGxvofXEwnA4ll5qa0YkFgjlVYqAAWUHSfKAOnQD0wBCS+JZJIYp1i0wSzQCJ1mGt1klVLZTEQqlWutRJG1qdxF8F4xOs/NzEQ0yzzxaxmnYIIhIa5PLC0FiPmu7371izr4Xy4FASaA6uqcxtKsjiQaVuh5wDQ27dMdycLy0bRBtjz3eMFjvJIJC3ztWfY7YA74DxKXMKJHgEUbqrRnmamIbfzLpAU1WwZsV3wz4leLLwjMIdBglkE3M1swh3bUpFjykEbm/bFk4LwqKBfwWYoR5V5hdVHogJIA+WPIOAQIIlCGoVdEBJPlkrUDfW674Ahcn40MiSMYFQqiuheRlRgxrSzmIaXuvKofrsThHhvi6fM5jKrHBGIpVzHM1SGw0DojafwxYBba61avy1u9znC8rCI8u3PbmsvKQO7FOUQQy7+QKSu/bbD7KeGcvEYigcNE0jK3MYm5SGcEk2wZgCQdthgCZwYMcpIDdEGjRo9DsaPpsQfrgDrFc8Y/c9CLm4uZziY00xl3vSzeUgaloKTY9MWPEbmcvl8/AyOFliYkH/UhI27gqw6joRgwjBONwDJNqjeVoWOzPC6lR6SowG+/xqd/SxhzlsySAToIPQqSQRjTOJ/ZxHJ/l5iSMVVFVf62Rqv5k4rHHPs1bIwGXKySThSWmiYDcd2iCqKYDcrvq7UevnZelck3Ss9vo/iaxtRm3Xv3+ysZjKmag7Dl2CVUbtRsWSensBhqvB2E0kiy0JG1EaAf5Jrt3GHMUoIDKbDCwR3GH0bgr31X9Kof844lKcLpnt5MGHLTkrd/X6+g9OT5bZXMRPISz8mXW2okv8BFkBbNoaG9rtjT/A8l5GAE2UXlk+8ZKHp7rjL1m/w2YAPmjUSr84mDWB9MaP8AZ0P8Ch3ppJmF+jSuR/Bx6HQvVG39vfmfNfEsXZZXFcc+ZZsGDBjuPODBgwYAMGDBgAxCeLDJyk0czRzF53KvXy97015utXW9XWJvBgDOPGWYmWFRk4s1aQvJE5E7MXDDyFQRvQu5bBBoA747mlkefNCM5o5hc2ohILmJV0xFg1fhhaLEht99u2NEwjBlUQsUUAu2pq7tQFn6AD6YAzz7xnmmmaCOVGeDM0jiQqsqsvL80h0EkFiNAC9rbtKRxBzllhGcCNMRNzecpowy/EW6DVW48uqq3rF1wYAy3hsOYyuQyQhEyTPH90eOQsNMjgVIqsekbKxtdit1sMWzxBA0a5ZLnbLpYlMRdpDS0hJTzkXd1vddrxPSZKNpFlKAyICqsRuA1XXpdDFY8QfaJk8o7Iza2Qb6SKB/STfXpfpeDdFZSUVbGHCuFyvm8jLMs3kizdMxbyrzYTEJKNaihNhtzp3vTt34ghzi5iZYedoUpnFYEkMYxRy4/wBZQHSP1nDPhP2pc+icqVAJVwX8wbr5AUGrykGiVPti0cR8YZWGNXZy2tdSqilmI3HQCxuCN+4xVTTKrLB3T4Kfx+bOLArJHmecyPmFYCZqZpNQi0IQAVSv8zatgp3w5zGQnhbiPIWZZJM1G91IytAywhylMAWtXFKQ4AodsSuU8VZnOPWSyZ5Q6z5ljGt/0oFLPXfcdMW9LoXV1vXS/bFi6ae6KLwnIzPJlg807Ra5n2SaEKAItKPzGLkatRGo73XQYs3hmLRCR5v82U+ZSp3kc9DvW+x6EbjriWwYEhgxB5zxVl4sw2XZnMiKHcKjNpVromh7X7DErlM5HKgeN1dG6MpBB+RGIsGT/aV4d+5M2ahFZeW9agf5cp/MAPyudiOzb/m2q/B5ecsbAga1BsnYbb4vP2m8T58ToH05aInW/wD8ki/lH9KVvXVtttO9E4JllSNVNgBeg62d/lXvjzuoWOUtub38Pqe98Oz5Vjab2S22t7vbbvG3Fs5IkpRR5J4HgJPQFyLPS/KCprv0x9B8DyscOXhjhIMaRqqEdCANj9euMj4V4ek4hrWM6Vy+7NQIaUjaKz6Ibb/UuJbgfi3/AMfccxqMOA0LmpY9TUCqnd1s2a+Y/q26V6ccbXPv1OL4i1PqJ6Xde/Q1XBjwHHuOw84MGDBgAwYMGADBgwz4vnvu8Ly6dfLGoqCBYHXc7dMA3Q8wjm5+WjOVZgoukUsT8gNz8hjPB9pCHOpchTLldJRk8+ur7WT9NuuLFxHjrzZcy5V44o/MGnnJQLW1qCN9+5obd8QmnwZwyRn/AFEPEfiuFslmmy8450UTMF3VgR6qaPxUDh7J4pVpo4MvGZ5WCtIFICxKQDcjb112UWT/ADjLOKpNxJl/FhZY20nMxqdUi0NS1QDC63IFFe94lvDM78MRsvk0VwW1u0g3BIFB2DAnYbUuwwTLxUmraNL49w18ynLWYwob1lVBZh6AnZR67En2xBj7P4BGVWWXVVKxIof7AoUj2r64hpfEk6yDmZoIz7rHSKNuoWxqYfM48zv2iuOZCvJWaNAxcnynVqpVQsCW2Hehf0xDinyJ4Yy3kkNOO+HPu/D1VV1PlgyzFFJJB8wlC2W2+Ib2AT6YaSplHXKh8yC4duY0ZJCwvuRqoCtWkcwfDqNYi+NeJpg2qXNEBk5Uq2FD6trXSLGks1XtufniEy+chWOGJ3RjHFerUCCGGlkb0Pz2qjjFtP5oo4ZSi12uON9z9+Ru3F+Kx5COIcslCwQKlDSACdgSLoDoN8J5LxblZTpEuk2AOYrJZPQAsADZ98YtxWTIBGlmk1BKSPTITISm2sHUSTYoN2A98Jw8eyFJ+PI+vduYxJVQL0kbLufqfXGzu9julGals1Rv75+MFl5iWoJZdQsUL3F30xCxeNsq3UupPS0JB/3AFd/n3xmjfaClpBDNrjlDByIy5QVVLtYLX1NgVjjI+H1AIUyCIGgnNaht2rcVewsjbtg77hKM7+Wi0+Ks3DIzZiCRNlH3iORG6IDUiMKKsgJsqT5R/TRrPE+MvkWLwSDXJpo38TNSjUaqYbjdlDV0fHicPZY2rW7zLyoyzlqMh0Cx0qmLE123wz8UZO2SFPyaaPmbSFoA2TbmwKrSt7C9yOXKkpp978Dp6dT01OthtxOGkCPIvLX4VXVpF9vO7H20isIo7sJCnk0LSkrZ1noKPvQA9SOmJ6HhWvTKjIdVMDIhNDtpCsNJPxFrvp0rHMGVaCRZJnVEV7jbZQ7j4SASRSdd+5HoSadhOTWvc9CXWQxxcMOy8e9+fBrPhXhAyeUhgHVEGo+rndifUliTeJCbKo5DMisV3UlQSPkT0xnkni2SOIy88vGisWKlLZa30mq1DqO19cNhxLMu4dM9IFAA5YEbi/dit/8A5jvPJ0M1LHhxUeEeMVH4WY1NKgtmVNirE6TQPU0Qa/SeljFl4bxCPMJrjax0O1EH0IO4PscCGqHWDBgwIDBgwYAMU37R5cxy0SN0SJwwks+Z7qkUAE1Wq6Hp03xYeKcahy+0j+Yiwi+Zj8lG/wBemMl4x41H3qc5jWgsCFNB1aQBsKtWs2dumIYcdSpuircQ8OTl0eBG8gPmI0kn9IDNq01tq2PWh0xcI+OZcoiNmUHKGkKzcsp6jSSCPrZ9ziq8S8U5qfy5eIQofzyfH8wAdvkbwwyXDnnkZmH3iZiC7BBQ2rc9Bt64mMDFSxYf6bk3xrjeWVtAnzM5ksuIJdVUABZG4sADY9sQQZi45IzOXRgTIGm1F32AN2T8Irt2xNReH5QaCIv+4D+BjqDgzFjzGARTXls6j3rpsPXCcoY1qkzLJ1Ta8CvvwqIm3Bc+rsW/ucNc3lYouWyQqSXpdtrokE+oFX71i7LLp2RdOm/PKiogrbclQf2/fE8jPq3ChQPLRJN/2AxMJxyx2OdZG+9md/8AhGn2ZZJXazrZT17kXSr0H7YYRcLaUlBDWhtxsKNEOTZ/pG/y9saaHmJI7axuwG696Ab+Tv7YquUjjGbZdbMmaaRWN78yMg6SRtRU+2yjri7ilVF4sbZPhhYALGo8moCt9PT0wv8A+GmG4hsEdV07/wA3i79q7Y8ArYbYuUspKcElSmWAgkb1pB/vhdOEzgkBGAbqdQ3+Z1Yt+DChbK9wnK5pGDcq1S6Ej6VsgjYiyaDHat8TEGb0KXaRRq8pIFA9qXckiu/XrVChhy24oj2+h7YZ5zICS7YjalA6Db0774zcEnqS39/tlnlno0+/exHR8PjJdowxStDICRZ9rIAFEb/thmcixHL1sWADctSWUA2AXL0hGxAIXt3w/wA1K0SrFGzFlAXWa1NQsDZdzR3IHphhLw4zSIWsMyeYP5iCWAZeukhRbDY/FiG72XKK6m/8OP8A0iTZJjI20qVvT/vCi/2wkPDEqsGATXv5kYrV+h64m+G5YLTQrJIpGzvIAK9gALHvWEeKcbMdquhnDIjKmpmXX3FLTELbV7Ysmq3No4srV0QOVzEuTldguomhIkhJJAutDk7dSR1Bxb/DWfWjmMlKYzIfOvVSy7U6HuBsao1W/TC+X4NzDrXLTSlhQZ4zuosii4Arc/O8Ph4MnIDrl4Y5F3Sno3XRtKUQdgRf9sUbT4O3HFxVSdl94RxATxI9rqYbgG6I2I+hBx7igcF8AZuNXZpoVlkdnJAYlS3UKw0mtvfbbHmILUjTcQniLxGmUAUI0srC1jX9rYnZF67nrRq6w38acSEUaos7RSsQVCqWsDqG0glV/q9RjPm40OYTNKshkahKnmQhVGkA0LNaugIu8V1K6M1OOqmyI8R+LGynmaFmzEpBk1A0xP6XAogdAOwHTELm+N5jN6OZEkUatqCglnuiKs7d/TF1z0QzULLGwbcUd6DAg79xijI4YxnqpdQd66mrPsD1GLxqrKdTkkkkuGS2U4IXLLI+lkqwpHU79COnuevph1NmOS2iZzySordVo3vqCgGq07/PCme4QDTKpeUfmd2Bomz5gbHyGw9MVrxEskTcpNUjSANy1kZjXQr0LEHrq8tfvjgjmebI0pOmefjSnOm6RN5hoNuVJlPlpDN9NLav4wjFKAGdfvaxhrZyQqD10hkPcdzjvgnCoxCWXVG7t+IWa2Uo26XtVEEbeuHmR4XDLzOhjdzaszEOoG7AagBbX5qOy/XE9MouThz90WxdnGbUlaJPL5KI9fxGWr1nUVPuOgP0w/xxGgA2A+nf398dY9OKSVIgK9emMr4h4bzSzu0bxwjmcxFMgGk7hTsKG22+NUwjmokZTzAK9Sa/nBqy8JuPBH+G+ZyyJDbCrJl5lmuvwLpB/nD3iWb5MZfSWIqlG3U1+2+59MJwZmBBSMoFgbXRJ2G9V7DfCv3REFhNRVWA3s03UAk9/niE9it27ZEZ7iWajTm6Iip0hY9LanY/lU3d3fY1XpiRl4jp6xtVXZP/AAAcRGW4ZGtkQ6x5grc8llB7AkeWvY2PXHeVhy7nSTMjr1Q5htQv4ejm9VbG6+WOftXN1jkvyXzThN/8lSJvJ5rmDcaW7pqBIHYmjteHGGWQyEaedY9LsBqLHU3yLWf7474jnBDGXIvsB6nsL7fPHSrrczGcOT0Ss1gzzEmyLEaew9Nh6amPoMV/i+YifN8k5k6zG6s7SCNE2rYL1Yg/mPQYj5uJSLm0keRVTMPHHKtGgoa6DHoN6Prvi4Z/huTP4zLGpjIIkQgEFd9iv02xnJ70ejgxxcb7wyPBFkVVKT5pqoPy300f01UaqB6Ht3xe+DcfXLwVPlzlmUlUSgDKEAtwo+FexLUB60cJfZ34vjzcXLdzzQzhA/V0HQqaAbY9vQ+l4s3EeDwZgqZoUkK/DrUGv+0MVNWymf8ArWZA05MbxUToXuBv5HF2e243Ppiy+EPFMPEoOdDqFHS6OKZG60w+Ru++FX4dkgzsY4LB0uSF2PWj6Gjde+JHLwoo8iqAf0gC/wBsCG0LYMGDAgqP2hcN50ShIXd2OklASwSjdEdNz1OKPxfwNm0h5qSSRmJl0qBzToOzeUdgACO/XtVbNiq+N5c3GolgnjjjUUVZCWZz033Fe1D54ynji3qf4MMmKLbk/D6fkyLw74dgmDs08sx1khhKyE3sbUGxuKvv07Y7zXCY4J4YU/y3qkJsjSwBBvtuK+uJaCGcI+baORVD/jynSFokszBAT5QWPTp67HHqcC5gHOdWNWrxgqS1fGSSbPoOm/yxOKbpUtve4inlxJJf6LngkV/+58ua9fQasJHJLGzcsBFABYLsXar87dSKra/W8d5WaSBazJBUbCYHb/f+n2O49T6uM9lpDvHos7MHuj6HbuP5+mLZoN432WzOPJCUdu8hBwtCVd0CsZAUjofXV1DGgb7fteHKsXMdUqaBJL72PKvsNjt/Th9lMgwdZJXVnUEKEUqq31O7Ek1tZ6b+uEW4ZGHAeZyDZWIsFWrvoBbAe5qsc/8AGyuCTe9mbi2qsecMjKxKCKO5r01EmvpeHOGOZz7bCNdRYimb4dPdtjZ9K2s4Y8ReUfDLLrPSkGhfcgL09rJx0z6jHjah3lrV0TuIWcPGbaJ5Cb86ec/t1X6bYjchmik0QGc5upfxA4KivMbFjYUOvT3rFjOdTVpsltWmq/6CAPTFskIZY6ZP1NMuLS9LfkyDhy8kkiVHOAOskzadPuqEHUfoB74suILOZ6cvIFZIQlUZAPMAdzTMLsdNPp77OspxAiESS0QFJLiqNXtV3qIHStumJxY441pRZ4JQipdzDjHCxKtrYcEE6WKawOqkg9x3xFaIEoQCNZFAXSZOW4HZfUfIisSvDuMrNIyaGQqoa2qiCSD0J6EVh7Plo5B50RwfVQcZ5enWRqSdMynBp09mI8MaQqeYVO/lr4gK6P2sHuMd8RygmjZOhPQ+hHQ49yeSjhBEaKgJsgdzVf2AGF8dCVKmDPs3lfijkXoaIO//AH1GEfDkUGTzNyUIWU0X3VH+vS12v6YvWd4VFMdTqdVVqBIP/wBH6jFd4xwcxVWp0Pci6PoaH81g1ZpjyODtFh4TxTL5oMYHVtJo1swI6EdD8iMVvPeNMzJJccjEghFEhZTEwui7gaPi7Eb+pxAT8IjdtaExuDs0Zog4sHBOORpHHl50MBDACRPgY+pJui3Qhut4wnjtHW5xzrTdMWl4xNmMxKqyayyo8zhQVjCoVLOfhsUPc3QGNp8KZuOTLR8oEKgCEEUQVAB7kfsTjM4vD0Bm0818qmaZUk5RVdbXaDzKwvXtQG+NT4Hwv7rEIubJLRJ1SlS2/byqoofLFIQ07kww9m+bJDBgwY0NAxxLEHUqwBUiiCLBGO8GAEYcqiII1RQgFaQNq9KxQOK+Dc3A5+4mBoLJEMupSn9KODQW+gINXXSq0XBgSnRjHE487l8tNJmco7KyyMFXSQiDbTIQdtvNe9g+2OeAcL05eIyWZDGutgx3NdbG52oXjZpYwylWAKsCCD0IPUHFK4h9mGUbeCTMZZh8PKlbSPbQ1rXsKwJ1J8lXnuGiC7qzBQhIJBOw0k0evUEnHXNcWzxbD4dB1t9RpH8XiRzf2VssRaPPZl50RjGGZVQykGiRpNCydt+vtiNXwlxuFQBJlZywW2e1KEmiNqDADfEqTM5YccndDbOxpIOYryRyKK8qnVvuA0ZHm3uhXrv1w1mysjAx65SxHlJIi3rcml3F9lsjvh/lOD52C5M5lmkndtKGBS4CALsK+Dcsd6v9hhDjfG4I4n1shcKSsUgKszdANDANufbFZRhJ24qzP+JBrkjOF8J0qgLHmxSXLe/Maitm960tY9sJQvyp5RKZOVqGlmUGMUBQ1ADQwO256Vh/luFPNBHz5EEoUA/hjUpO4W9WoEA+xwtDnjEVjEWoufIVfUJCQSWth8IA3JJqwNzjn/jXJ3LZ+m/4OaXSZL33G0ZWTMN54ZAFUkGmYfEAQbr1HT374MzkwPwVOiN/PQVW0FWFkBtgPNqPoVvD3OZQMNUuWRtO4MZs/L4QT79sdQ5ZlpkgjUUdmkIIBq9tJUdP4xaGBxya9diPT5YytDaThqyHmH8XXQOhtI0rYF1QqibFXffbEzFEqKFUAKooAdAB6YaQ8Q1prjidlIJU+UA/IlhYJ/N0PXDTLZ6WSWgVRAoamWxRNUWsEEm/lXTHVqjHkOGSUvm5ZLTOQpIUsR0UEAn9zWDWbA0mqu9qB9Ot39Kwz4bxaKdSVYAqxVlYgEMOor/nCk3E4UvVKgr39fljSzPS+KHWPQcQ2e8QpFIicqZuZegol6qAJ0r8RAsWaoeuHYlzDHaJFWr87WT7eXZT++I1I0jhm+EHEOFxyg2oDkbMBRvtfr9cVTLcLGYlOXkoCm1juQpANfUjf0xZeH56XMxiSJUjRuhk85NEj4VIA6d2+mI/McHhg/GaWZswpZtcdsxLbkcsAjT7Ht3xSU1RtiwSTUp8D6PhkGU5E7En7o6MGdiaUNv1NDY2PcDG0I4YWCCPUb/92x85Ty8R4vWWy2XpGX8SQ+VWFjck/B66LJ3743PwXwM5HKRwu+uQC5H/AFOev0GwHsBjNHU5RluicwYMGJIDBgwYAMGDBgAwYMGADBgwYAMR3GeBZfNqFzEKSgdNQsj5HqMSODAFWz32fZGVNJjdf6kkZWJ33Jvc7nc31rpiG4b9l4hfmHOzSOilItYXSiHsVFaug3BHTGhYMCbKNP4ElDa482S5IUiRBoCWTsq0dQJNEncbHsRFcT+yybMSHXxGUQsPPGiBevULuaHTY33xp2DAWzJ+PeFszAFWOLnKmiONjbbV8ZRVNEd+xobi8QvFOBZtIgVy82qRwxMaSE7AK3+ggA6Q40b97xuWDGTxbt3yYyxW275Mm8L+As3BEAnKUO2sma2kCnqraQLYne72vocTEvgzNlHjE0YBVtLi1YMRYoDYANtfUjfrjQcGNEqNk2lR8/cR4Nm4s6WzOWz05hJWJsrGTHoNCwwtiSOo63h1k/D+bzDynVxCLL2CVkhZZGNGwp0WFqh6k3jd8GJJ1GHZbImGNYochxF1GoJcciUfiO7adO5+Jhv0BNEYZweGeIosX3iB42DEB8vHzHII2DspYCzdkrXTcY33Bik8amqZllgsipmc/Z54azMPLkMskaEBpkZaeSUalKsGFBR1DL8VijXXRsGDFkktkTGKiqQYMGDEl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775" y="1531938"/>
            <a:ext cx="4491038" cy="260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8797" y="1831178"/>
            <a:ext cx="4041775" cy="4525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78" y="4094160"/>
            <a:ext cx="4808478" cy="27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Ice Float?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063" y="1436972"/>
            <a:ext cx="8306937" cy="3211228"/>
          </a:xfrm>
          <a:prstGeom prst="rect">
            <a:avLst/>
          </a:prstGeom>
        </p:spPr>
      </p:pic>
      <p:pic>
        <p:nvPicPr>
          <p:cNvPr id="2050" name="Picture 2" descr="https://encrypted-tbn2.gstatic.com/images?q=tbn:ANd9GcQCAepQ8FXe4txNRAV0Si9_Z1GMDmElWL_f-Xz9KDr6Kj42bMR6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7" y="4785862"/>
            <a:ext cx="3650776" cy="19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S2h9WnqK38XOvDr6GA0v9t2z6UaNZhfXdqc4k1agBR-CpmMIeJq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64" y="4667534"/>
            <a:ext cx="4196236" cy="20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2397</TotalTime>
  <Words>568</Words>
  <Application>Microsoft Office PowerPoint</Application>
  <PresentationFormat>On-screen Show (4:3)</PresentationFormat>
  <Paragraphs>123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Tw Cen MT</vt:lpstr>
      <vt:lpstr>Thatch</vt:lpstr>
      <vt:lpstr>OBJECTIVES</vt:lpstr>
      <vt:lpstr>BIOCHEMISTRY</vt:lpstr>
      <vt:lpstr>Differences in Bonding??</vt:lpstr>
      <vt:lpstr>Why is carbon so interesting??</vt:lpstr>
      <vt:lpstr>Water properties….</vt:lpstr>
      <vt:lpstr>Water properties….</vt:lpstr>
      <vt:lpstr>Water properties….. Surface tension</vt:lpstr>
      <vt:lpstr>Water properties… High Specific Heat</vt:lpstr>
      <vt:lpstr>Why does Ice Float?</vt:lpstr>
      <vt:lpstr>Properties of Water</vt:lpstr>
      <vt:lpstr>Water properties – capillary action</vt:lpstr>
      <vt:lpstr>Name four macromolecules you have learned.</vt:lpstr>
      <vt:lpstr>Name four organic molecules you have learned.</vt:lpstr>
      <vt:lpstr>Name four biomolecules you have learned.</vt:lpstr>
      <vt:lpstr>Enzymes – what affects their activity?</vt:lpstr>
      <vt:lpstr>Enzymes – a kind of protein</vt:lpstr>
      <vt:lpstr>Inhibitors affect enzyme activity</vt:lpstr>
      <vt:lpstr>What words are enzymes?</vt:lpstr>
      <vt:lpstr>Proteins are made up of amino acids</vt:lpstr>
      <vt:lpstr>PowerPoint Presentation</vt:lpstr>
      <vt:lpstr>There are 20 different amino acids</vt:lpstr>
      <vt:lpstr>Polypeptide chain to protein</vt:lpstr>
      <vt:lpstr>Describe the structure &amp; function of a protein</vt:lpstr>
      <vt:lpstr>Examples of proteins</vt:lpstr>
      <vt:lpstr>Monomers (amino acids) to polymers(protein)</vt:lpstr>
      <vt:lpstr>Dehydration synthesis vs hydrolysis</vt:lpstr>
      <vt:lpstr>Carbohydrates - saccharides</vt:lpstr>
      <vt:lpstr>Describe the structure and function of a carbohydrate?</vt:lpstr>
      <vt:lpstr>What happens to energy that is not used up?</vt:lpstr>
      <vt:lpstr>Which words represent a type of sugar?</vt:lpstr>
      <vt:lpstr>Where is cellulose &amp; are we able to digest it?</vt:lpstr>
      <vt:lpstr>Carbohydrates - monomers to polymers</vt:lpstr>
      <vt:lpstr>Describe the structure of the lipid and determine the function of it?</vt:lpstr>
      <vt:lpstr>Types of lipids</vt:lpstr>
      <vt:lpstr>Where are these types of fats found?</vt:lpstr>
      <vt:lpstr>Saturated &amp; unsaturated</vt:lpstr>
      <vt:lpstr>Nucleic acids</vt:lpstr>
      <vt:lpstr>Describe the structure and function of a nucleic acid.</vt:lpstr>
      <vt:lpstr>What is the difference between DNA &amp; RNA?</vt:lpstr>
      <vt:lpstr>ONE THING TO REMEMBER ABOUT MACROMOLECULES……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Hayes Marla</dc:creator>
  <cp:lastModifiedBy>Hayes Marla</cp:lastModifiedBy>
  <cp:revision>42</cp:revision>
  <dcterms:created xsi:type="dcterms:W3CDTF">2014-11-04T13:35:49Z</dcterms:created>
  <dcterms:modified xsi:type="dcterms:W3CDTF">2017-10-10T12:33:06Z</dcterms:modified>
</cp:coreProperties>
</file>