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2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E89F-E483-6441-9531-DC1FA8F90761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2DC3-1044-AB49-9ADC-90F5C942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61" y="0"/>
            <a:ext cx="7772400" cy="1470025"/>
          </a:xfrm>
        </p:spPr>
        <p:txBody>
          <a:bodyPr/>
          <a:lstStyle/>
          <a:p>
            <a:r>
              <a:rPr lang="en-US" dirty="0" smtClean="0"/>
              <a:t>ATP Cycle Label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470024"/>
            <a:ext cx="6769161" cy="4598533"/>
          </a:xfrm>
        </p:spPr>
        <p:txBody>
          <a:bodyPr/>
          <a:lstStyle/>
          <a:p>
            <a:r>
              <a:rPr lang="en-US" dirty="0" smtClean="0"/>
              <a:t>Include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ATP, ADP, Phosphate, Energy In, Energy Out, ATPase, </a:t>
            </a:r>
            <a:r>
              <a:rPr lang="en-US" dirty="0" err="1" smtClean="0"/>
              <a:t>ATPsynthase</a:t>
            </a:r>
            <a:r>
              <a:rPr lang="en-US" dirty="0" smtClean="0"/>
              <a:t>, </a:t>
            </a:r>
            <a:r>
              <a:rPr lang="en-US" dirty="0" err="1" smtClean="0"/>
              <a:t>Phosphorlation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Show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The flow of energy in the ATP-</a:t>
            </a:r>
            <a:r>
              <a:rPr lang="en-US" smtClean="0"/>
              <a:t>ADP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9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ATP Cycle Label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Cycle Label </dc:title>
  <dc:creator>Matt Bauman</dc:creator>
  <cp:lastModifiedBy>Matt Bauman</cp:lastModifiedBy>
  <cp:revision>2</cp:revision>
  <dcterms:created xsi:type="dcterms:W3CDTF">2017-10-31T11:46:42Z</dcterms:created>
  <dcterms:modified xsi:type="dcterms:W3CDTF">2017-10-31T12:29:01Z</dcterms:modified>
</cp:coreProperties>
</file>